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9" r:id="rId4"/>
    <p:sldId id="273" r:id="rId5"/>
    <p:sldId id="258" r:id="rId6"/>
    <p:sldId id="260" r:id="rId7"/>
    <p:sldId id="261" r:id="rId8"/>
    <p:sldId id="275" r:id="rId9"/>
    <p:sldId id="264" r:id="rId10"/>
    <p:sldId id="276" r:id="rId11"/>
    <p:sldId id="277" r:id="rId12"/>
    <p:sldId id="278" r:id="rId13"/>
    <p:sldId id="279" r:id="rId14"/>
    <p:sldId id="280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а" initials="И" lastIdx="1" clrIdx="0">
    <p:extLst>
      <p:ext uri="{19B8F6BF-5375-455C-9EA6-DF929625EA0E}">
        <p15:presenceInfo xmlns:p15="http://schemas.microsoft.com/office/powerpoint/2012/main" userId="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C39367"/>
    <a:srgbClr val="EA877A"/>
    <a:srgbClr val="FFD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3T21:56:23.164" idx="1">
    <p:pos x="7680" y="132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67D7-358F-4E19-85F9-9BEDE848AF0A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4F592-7510-4C4E-9171-F726F7206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F592-7510-4C4E-9171-F726F72066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8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F592-7510-4C4E-9171-F726F72066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5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F592-7510-4C4E-9171-F726F72066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9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F592-7510-4C4E-9171-F726F72066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6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F592-7510-4C4E-9171-F726F720664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9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4F592-7510-4C4E-9171-F726F72066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7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7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9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6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5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2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2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4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6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5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3382-1828-4D30-A42A-3F92D104EBD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BA16-C69F-4202-9606-32D949F3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494912" y="1426264"/>
            <a:ext cx="9060581" cy="238706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деятельности Орловского регионального Центра поддержки экспорта.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Основные направления работы в 2019 году.</a:t>
            </a:r>
          </a:p>
        </p:txBody>
      </p:sp>
    </p:spTree>
    <p:extLst>
      <p:ext uri="{BB962C8B-B14F-4D97-AF65-F5344CB8AC3E}">
        <p14:creationId xmlns:p14="http://schemas.microsoft.com/office/powerpoint/2010/main" val="317511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2103844"/>
            <a:ext cx="12192000" cy="2893666"/>
          </a:xfrm>
          <a:prstGeom prst="rect">
            <a:avLst/>
          </a:prstGeom>
          <a:solidFill>
            <a:srgbClr val="C3936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689" y="1079"/>
            <a:ext cx="10515600" cy="1305873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ЭКСПОРТНАЯ АКСЕЛЕРАЦИЯ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195" y="1156759"/>
            <a:ext cx="7879140" cy="1894170"/>
          </a:xfrm>
        </p:spPr>
        <p:txBody>
          <a:bodyPr>
            <a:normAutofit/>
          </a:bodyPr>
          <a:lstStyle/>
          <a:p>
            <a:pPr lvl="3"/>
            <a:r>
              <a:rPr lang="ru-RU" sz="14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3955107" y="2522272"/>
            <a:ext cx="82368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целостная система образовательных, финансовых и нефинансовых мер, направленных на поддержку и ускоренное развитие экспортной деятельности компаний, в том числе не осуществлявших экспортных поставок ранее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6" y="2639922"/>
            <a:ext cx="1283211" cy="108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8686" y="4030717"/>
            <a:ext cx="991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увеличение количества экспортеров среди 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318586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2103844"/>
            <a:ext cx="12192000" cy="2893666"/>
          </a:xfrm>
          <a:prstGeom prst="rect">
            <a:avLst/>
          </a:prstGeom>
          <a:solidFill>
            <a:srgbClr val="C3936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689" y="1079"/>
            <a:ext cx="10515600" cy="1305873"/>
          </a:xfrm>
        </p:spPr>
        <p:txBody>
          <a:bodyPr>
            <a:normAutofit/>
          </a:bodyPr>
          <a:lstStyle/>
          <a:p>
            <a:r>
              <a:rPr lang="ru-RU" sz="2800" b="1" dirty="0"/>
              <a:t>ПРОМЫШЛЕННЫЙ ЭКСПОРТ, ЭКСПОРТ ПРОДУКЦИИ АПК,</a:t>
            </a:r>
            <a:br>
              <a:rPr lang="ru-RU" sz="2800" b="1" dirty="0"/>
            </a:br>
            <a:r>
              <a:rPr lang="ru-RU" sz="2800" b="1" dirty="0"/>
              <a:t>ЭКСПОРТ УСЛУГ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195" y="1156759"/>
            <a:ext cx="7879140" cy="1894170"/>
          </a:xfrm>
        </p:spPr>
        <p:txBody>
          <a:bodyPr>
            <a:normAutofit/>
          </a:bodyPr>
          <a:lstStyle/>
          <a:p>
            <a:pPr lvl="3"/>
            <a:r>
              <a:rPr lang="ru-RU" sz="14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3055084" y="2396514"/>
            <a:ext cx="7934969" cy="21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обеспечению благоприятной конкурентной среды предприятиям производителям промышленной̆ продукции, продукции АПК и сферы услуг, улучшать имидж российской продукции, способствовать её выходу на внешние рынки в соответствии с имеющимся рекреационным и экономическим потенциалом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07" y="2711755"/>
            <a:ext cx="1286259" cy="12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103844"/>
            <a:ext cx="12192000" cy="2893666"/>
          </a:xfrm>
          <a:prstGeom prst="rect">
            <a:avLst/>
          </a:prstGeom>
          <a:solidFill>
            <a:srgbClr val="C3936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68" y="-26422"/>
            <a:ext cx="10515600" cy="13058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2019 году Центр планирует организовать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195" y="1156759"/>
            <a:ext cx="7879140" cy="1894170"/>
          </a:xfrm>
        </p:spPr>
        <p:txBody>
          <a:bodyPr>
            <a:normAutofit/>
          </a:bodyPr>
          <a:lstStyle/>
          <a:p>
            <a:pPr lvl="3"/>
            <a:r>
              <a:rPr lang="ru-RU" sz="14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882" y="3682680"/>
            <a:ext cx="4447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17 МЕЖДУНАРОДНЫХ ВЫСТАВОК ЗА РУБЕЖОМ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31" y="2625607"/>
            <a:ext cx="848628" cy="8506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45522" y="3639867"/>
            <a:ext cx="4045453" cy="78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10 МЕЖДУНАРОДНЫХ БИЗНЕС -МИССИЙ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77363" y="3636461"/>
            <a:ext cx="40454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11 ЭКСПОРТНЫХ СЕМИНАРОВ ШКОЛЫ ЭКСПОРТА РЭЦ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08" y="2625607"/>
            <a:ext cx="934272" cy="925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95" y="2498123"/>
            <a:ext cx="868682" cy="8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103844"/>
            <a:ext cx="12192000" cy="2893666"/>
          </a:xfrm>
          <a:prstGeom prst="rect">
            <a:avLst/>
          </a:prstGeom>
          <a:solidFill>
            <a:srgbClr val="C3936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68" y="-26422"/>
            <a:ext cx="10515600" cy="1305873"/>
          </a:xfrm>
        </p:spPr>
        <p:txBody>
          <a:bodyPr>
            <a:normAutofit/>
          </a:bodyPr>
          <a:lstStyle/>
          <a:p>
            <a:r>
              <a:rPr lang="ru-RU" sz="2800" b="1" dirty="0"/>
              <a:t>ПРОДВИЖЕНИЕ УСЛУГ АО «РЭЦ»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195" y="1156759"/>
            <a:ext cx="7879140" cy="1894170"/>
          </a:xfrm>
        </p:spPr>
        <p:txBody>
          <a:bodyPr>
            <a:normAutofit/>
          </a:bodyPr>
          <a:lstStyle/>
          <a:p>
            <a:pPr lvl="3"/>
            <a:r>
              <a:rPr lang="ru-RU" sz="14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6266" y="2594181"/>
            <a:ext cx="8768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Осуществление информационной и документальной поддержки  бизнеса Орловской области по вопросам информирования об услугах АО «РЭЦ», порядке предоставления субсидий, </a:t>
            </a:r>
            <a:r>
              <a:rPr lang="x-none" sz="2400">
                <a:latin typeface="Arial" pitchFamily="34" charset="0"/>
                <a:cs typeface="Arial" pitchFamily="34" charset="0"/>
              </a:rPr>
              <a:t>финансирование части затрат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производителям, кредитования экспортеров и страхования валютных рисков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exportcenter.ru/upload/iblock/e54/%D0%9B%D0%BE%D0%B3%D0%BE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2" y="2882443"/>
            <a:ext cx="2400149" cy="11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3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331949" y="955484"/>
            <a:ext cx="9060581" cy="238706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9258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250480"/>
            <a:ext cx="12192000" cy="2974207"/>
          </a:xfrm>
          <a:prstGeom prst="rect">
            <a:avLst/>
          </a:prstGeom>
          <a:solidFill>
            <a:srgbClr val="E04E3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11263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 ЦЕНТРЕ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629" y="2549779"/>
            <a:ext cx="9576236" cy="414848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Центр осуществляет свою деятельность </a:t>
            </a:r>
            <a:r>
              <a:rPr lang="ru-RU" sz="2400" u="dotDotDash" dirty="0">
                <a:latin typeface="Arial" panose="020B0604020202020204" pitchFamily="34" charset="0"/>
                <a:cs typeface="Arial" panose="020B0604020202020204" pitchFamily="34" charset="0"/>
              </a:rPr>
              <a:t>с февраля 2016 года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структурного подразделения НО МКК «Фонд микрофинансирования Орловской области».</a:t>
            </a:r>
          </a:p>
          <a:p>
            <a:pPr marL="0" indent="0" fontAlgn="base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Центр создан </a:t>
            </a:r>
            <a:r>
              <a:rPr lang="ru-RU" sz="2400" u="dotDotDash" dirty="0">
                <a:latin typeface="Arial" panose="020B0604020202020204" pitchFamily="34" charset="0"/>
                <a:cs typeface="Arial" panose="020B0604020202020204" pitchFamily="34" charset="0"/>
              </a:rPr>
              <a:t>по государственной программе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Министерства экономического развития Российской Федерации при поддержке и непосредственном участии Правительства Орловской области.</a:t>
            </a:r>
          </a:p>
          <a:p>
            <a:pPr marL="0" indent="0" fontAlgn="base"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69" y="2813013"/>
            <a:ext cx="336311" cy="3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19" y="3858955"/>
            <a:ext cx="336311" cy="3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13061"/>
            <a:ext cx="12192000" cy="2961042"/>
          </a:xfrm>
          <a:prstGeom prst="rect">
            <a:avLst/>
          </a:prstGeom>
          <a:solidFill>
            <a:srgbClr val="E04E3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203" y="0"/>
            <a:ext cx="10515600" cy="111263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Миссия Центра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346" y="3007175"/>
            <a:ext cx="10515600" cy="235355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УВЕЛИЧЕНИЮ ОБЪЕМОВ ЭКСПОРТА ПРОДУКЦИИ, ПРОИЗВОДИМОЙ ПРЕДПРИЯТИЯМИ МАЛОГО И СРЕДНЕГО БИЗНЕСА ОРЛОВСКОЙ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6" y="3100181"/>
            <a:ext cx="1002635" cy="11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9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203" y="0"/>
            <a:ext cx="10515600" cy="111263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Функции Центра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166" y="1921491"/>
            <a:ext cx="4552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ПРЕДОСТАВЛЕНИЕ УСЛУГ СУБЪЕКТАМ МСП ОРЛОВСКОЙ ОБЛАСТИ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8137" y="1921491"/>
            <a:ext cx="455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ПОПУЛЯРИЗАЦИЯ ЭКСПОРТНОЙ ДЕЯТЕЛЬНОСТИ В РЕГИОНЕ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1166" y="3429000"/>
            <a:ext cx="435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УЧАСТИЕ В РАЗРАБОТКЕ И РЕАЛИЗАЦИИ МЕРОПРИЯТИЙ РЕГИОНАЛЬНОЙ ПРОГРАММЫ ПОДДЕРЖКИ ЭКСПОРТА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1486" y="3322352"/>
            <a:ext cx="418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ОРГАНИЗАЦИЯ И ПРОВЕДЕНИЕ ЕЖЕГОДНОГО КОНКУРСА «ЛУЧШИЙ ЭКСПОРТЕР ГОДА»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" y="3486652"/>
            <a:ext cx="868682" cy="8717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04" y="1902648"/>
            <a:ext cx="868682" cy="8686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" y="1921491"/>
            <a:ext cx="868682" cy="8686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04" y="3307675"/>
            <a:ext cx="868682" cy="8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8971" y="0"/>
            <a:ext cx="9585960" cy="131943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консультационных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организационных услуг Центра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9949" y="5123628"/>
            <a:ext cx="7344423" cy="496143"/>
          </a:xfrm>
          <a:prstGeom prst="roundRect">
            <a:avLst/>
          </a:prstGeom>
          <a:noFill/>
          <a:ln w="19050">
            <a:solidFill>
              <a:srgbClr val="E04E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ПРОДВИЖЕНИЕ ПРОДУКТОВ ГРУППЫ АО «РЭЦ»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0629" y="3503445"/>
            <a:ext cx="7353743" cy="687166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E04E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ПЕРЕВОД И ПОДГОТОВКА ЭКСПОРТНОГО И ИНВЕСТИЦИОННОГО ПРЕДЛОЖЕНИЯ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9949" y="4349121"/>
            <a:ext cx="7353743" cy="59787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E04E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СОДЕЙСТВИЕ В СОЗДАНИИ И МОДЕРНИЗАЦИИ САЙТОВ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7912" y="2009996"/>
            <a:ext cx="7363069" cy="671022"/>
          </a:xfrm>
          <a:prstGeom prst="roundRect">
            <a:avLst/>
          </a:prstGeom>
          <a:noFill/>
          <a:ln w="22225">
            <a:solidFill>
              <a:srgbClr val="E04E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ОРГАНИЗАЦИЯ УЧАСТИЯ </a:t>
            </a:r>
            <a:r>
              <a:rPr lang="ru-RU" dirty="0"/>
              <a:t>В МЕЖДУНАРОДНЫХ ВЫСТАВКАХ В РОССИИ И ЗА РУБЕЖОМ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1108" y="1352036"/>
            <a:ext cx="7360552" cy="528983"/>
          </a:xfrm>
          <a:prstGeom prst="roundRect">
            <a:avLst/>
          </a:prstGeom>
          <a:noFill/>
          <a:ln w="19050">
            <a:solidFill>
              <a:srgbClr val="E04E3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</a:rPr>
              <a:t>КОНСУЛЬТИРОВАНИЕ ПО ВОПРОСАМ ЭКСПОРТНОЙ ДЕЯТЕЛЬНОСТИ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9270" y="2832778"/>
            <a:ext cx="7363069" cy="519939"/>
          </a:xfrm>
          <a:prstGeom prst="roundRect">
            <a:avLst/>
          </a:prstGeom>
          <a:noFill/>
          <a:ln w="19050">
            <a:solidFill>
              <a:srgbClr val="E04E3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ОРГАНИЗАЦИЯ БИЗНЕС-МИССИЙ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6" y="2923173"/>
            <a:ext cx="336311" cy="3197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6" y="2206318"/>
            <a:ext cx="336311" cy="3197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6" y="1471103"/>
            <a:ext cx="336311" cy="3197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6" y="3709859"/>
            <a:ext cx="336311" cy="3197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6" y="4468056"/>
            <a:ext cx="336311" cy="3197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81" y="5184911"/>
            <a:ext cx="336311" cy="3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4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028" y="201495"/>
            <a:ext cx="10515600" cy="809157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2018 ГОДУ ЦЕНТРОМ ОРГАНИЗОВАНЫ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028" y="1696182"/>
            <a:ext cx="4220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6 международных выставок для 12 субъектов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92277" y="2940311"/>
            <a:ext cx="4136688" cy="1134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сертификации для 1 субъекта МСП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63028" y="3007769"/>
            <a:ext cx="4220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международных бизнес-миссии для 13 субъектов МСП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35641" y="1696182"/>
            <a:ext cx="4556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 для 2 субъектов МСП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935" y="3006412"/>
            <a:ext cx="814358" cy="8124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0935" y="1617291"/>
            <a:ext cx="927222" cy="927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4" y="1733608"/>
            <a:ext cx="837572" cy="839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794" y="2942821"/>
            <a:ext cx="899338" cy="899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00" y="4481178"/>
            <a:ext cx="884460" cy="8760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06175" y="4418485"/>
            <a:ext cx="61966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9 обучающих мероприятий,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8 образовательных семинаров Школы экспорта РЭЦ для 63 субъектов МСП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028" y="201495"/>
            <a:ext cx="9382300" cy="82504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2018 ГОДУ ПРИ СОДЕЙСТВИИ ЦЕНТРА БЫЛИ ЗАКЛЮЧЕНЫ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26 ЭКСПОРТНЫХ КОНТРАКТА 16 СУБЪЕКТАМИ МСП НА СУММУ 162, 8 МЛН. РУБ.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1132" y="1281316"/>
            <a:ext cx="2884435" cy="2163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45" y="1266759"/>
            <a:ext cx="2776291" cy="21633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5" y="3530439"/>
            <a:ext cx="3262965" cy="24472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6" y="1281316"/>
            <a:ext cx="2880266" cy="21487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99" y="3530439"/>
            <a:ext cx="3281464" cy="24610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0" y="3530439"/>
            <a:ext cx="3320029" cy="2488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3027" y="920910"/>
            <a:ext cx="2162439" cy="28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028" y="201495"/>
            <a:ext cx="10515600" cy="809157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ЦЕНТРА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167"/>
            <a:ext cx="12192000" cy="4249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0828" y="2317705"/>
            <a:ext cx="4687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для действующих и начинающих экспортёров региона</a:t>
            </a:r>
          </a:p>
          <a:p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реализован впервые при поддержки Правительства Орловской области и Администрации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190893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76711" y="2061076"/>
            <a:ext cx="12192000" cy="2893666"/>
          </a:xfrm>
          <a:prstGeom prst="rect">
            <a:avLst/>
          </a:prstGeom>
          <a:solidFill>
            <a:srgbClr val="C3936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689" y="1079"/>
            <a:ext cx="10515600" cy="1305873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РАБОТЫ ЦЕНТРА В 2019 ГОДУ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195" y="1156759"/>
            <a:ext cx="7879140" cy="1894170"/>
          </a:xfrm>
        </p:spPr>
        <p:txBody>
          <a:bodyPr>
            <a:normAutofit/>
          </a:bodyPr>
          <a:lstStyle/>
          <a:p>
            <a:pPr lvl="3"/>
            <a:r>
              <a:rPr lang="ru-RU" sz="14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1269416" y="2476159"/>
            <a:ext cx="4826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/>
              <a:t>ЭКСПОРТНАЯ АКСЕЛЕРАЦИЯ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083" y="230798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rgbClr val="E04E39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gray">
          <a:xfrm>
            <a:off x="1307839" y="3200719"/>
            <a:ext cx="4826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/>
              <a:t>ПРОМЫШЛЕННЫЙ ЭКСПОРТ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5846" y="310164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rgbClr val="E04E39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5845" y="385019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rgbClr val="E04E39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gray">
          <a:xfrm>
            <a:off x="1307838" y="3919741"/>
            <a:ext cx="4826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/>
              <a:t>ЭКСПОРТ ПРОДУКЦИИ АПК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60202" y="3123189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rgbClr val="E04E39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221779" y="235374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>
                <a:solidFill>
                  <a:srgbClr val="E04E39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gray">
          <a:xfrm>
            <a:off x="6873573" y="2501818"/>
            <a:ext cx="4518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/>
              <a:t>ЭКСПОРТ УСЛУГ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gray">
          <a:xfrm>
            <a:off x="6884836" y="3123189"/>
            <a:ext cx="49043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ПРОДВИЖЕНИЕ УСЛУГ</a:t>
            </a:r>
          </a:p>
          <a:p>
            <a:pPr lvl="0"/>
            <a:r>
              <a:rPr lang="ru-RU" sz="2800" dirty="0"/>
              <a:t>АО «РЭЦ»</a:t>
            </a:r>
          </a:p>
        </p:txBody>
      </p:sp>
    </p:spTree>
    <p:extLst>
      <p:ext uri="{BB962C8B-B14F-4D97-AF65-F5344CB8AC3E}">
        <p14:creationId xmlns:p14="http://schemas.microsoft.com/office/powerpoint/2010/main" val="3195618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384</Words>
  <Application>Microsoft Office PowerPoint</Application>
  <PresentationFormat>Широкоэкранный</PresentationFormat>
  <Paragraphs>65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О деятельности Орловского регионального Центра поддержки экспорта.  Основные направления работы в 2019 году.</vt:lpstr>
      <vt:lpstr>О ЦЕНТРЕ</vt:lpstr>
      <vt:lpstr>Миссия Центра</vt:lpstr>
      <vt:lpstr>Функции Центра</vt:lpstr>
      <vt:lpstr>Основные направления консультационных и организационных услуг Центра</vt:lpstr>
      <vt:lpstr>В 2018 ГОДУ ЦЕНТРОМ ОРГАНИЗОВАНЫ</vt:lpstr>
      <vt:lpstr>В 2018 ГОДУ ПРИ СОДЕЙСТВИИ ЦЕНТРА БЫЛИ ЗАКЛЮЧЕНЫ 26 ЭКСПОРТНЫХ КОНТРАКТА 16 СУБЪЕКТАМИ МСП НА СУММУ 162, 8 МЛН. РУБ.</vt:lpstr>
      <vt:lpstr>ПРОЕКТ ЦЕНТРА</vt:lpstr>
      <vt:lpstr>ОСНОВНЫЕ НАПРАВЛЕНИЯ РАБОТЫ ЦЕНТРА В 2019 ГОДУ</vt:lpstr>
      <vt:lpstr>ЭКСПОРТНАЯ АКСЕЛЕРАЦИЯ</vt:lpstr>
      <vt:lpstr>ПРОМЫШЛЕННЫЙ ЭКСПОРТ, ЭКСПОРТ ПРОДУКЦИИ АПК, ЭКСПОРТ УСЛУГ</vt:lpstr>
      <vt:lpstr>В 2019 году Центр планирует организовать</vt:lpstr>
      <vt:lpstr>ПРОДВИЖЕНИЕ УСЛУГ АО «РЭЦ»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Волкова</cp:lastModifiedBy>
  <cp:revision>168</cp:revision>
  <cp:lastPrinted>2018-11-22T14:35:11Z</cp:lastPrinted>
  <dcterms:created xsi:type="dcterms:W3CDTF">2018-08-23T06:14:21Z</dcterms:created>
  <dcterms:modified xsi:type="dcterms:W3CDTF">2019-01-15T09:44:43Z</dcterms:modified>
</cp:coreProperties>
</file>