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74" r:id="rId2"/>
  </p:sldMasterIdLst>
  <p:notesMasterIdLst>
    <p:notesMasterId r:id="rId11"/>
  </p:notesMasterIdLst>
  <p:sldIdLst>
    <p:sldId id="312" r:id="rId3"/>
    <p:sldId id="321" r:id="rId4"/>
    <p:sldId id="314" r:id="rId5"/>
    <p:sldId id="304" r:id="rId6"/>
    <p:sldId id="318" r:id="rId7"/>
    <p:sldId id="309" r:id="rId8"/>
    <p:sldId id="305" r:id="rId9"/>
    <p:sldId id="317" r:id="rId10"/>
  </p:sldIdLst>
  <p:sldSz cx="24384000" cy="13716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дулад Александр Владиславович" initials="ДАВ" lastIdx="1" clrIdx="0">
    <p:extLst>
      <p:ext uri="{19B8F6BF-5375-455C-9EA6-DF929625EA0E}">
        <p15:presenceInfo xmlns:p15="http://schemas.microsoft.com/office/powerpoint/2012/main" userId="S-1-5-21-153928421-2495408141-3989244006-92892" providerId="AD"/>
      </p:ext>
    </p:extLst>
  </p:cmAuthor>
  <p:cmAuthor id="2" name="Кузьмина Наталия Витальевна" initials="КНВ" lastIdx="1" clrIdx="1">
    <p:extLst>
      <p:ext uri="{19B8F6BF-5375-455C-9EA6-DF929625EA0E}">
        <p15:presenceInfo xmlns:p15="http://schemas.microsoft.com/office/powerpoint/2012/main" userId="Кузьмина Наталия Виталь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344"/>
    <a:srgbClr val="C42AA7"/>
    <a:srgbClr val="A14DA0"/>
    <a:srgbClr val="5E8ED7"/>
    <a:srgbClr val="62C3BB"/>
    <a:srgbClr val="CC460A"/>
    <a:srgbClr val="2FC7CF"/>
    <a:srgbClr val="46B8B0"/>
    <a:srgbClr val="011993"/>
    <a:srgbClr val="3A75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5" autoAdjust="0"/>
    <p:restoredTop sz="82317" autoAdjust="0"/>
  </p:normalViewPr>
  <p:slideViewPr>
    <p:cSldViewPr snapToGrid="0" showGuides="1">
      <p:cViewPr varScale="1">
        <p:scale>
          <a:sx n="46" d="100"/>
          <a:sy n="46" d="100"/>
        </p:scale>
        <p:origin x="696" y="6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A1DB2-ED0E-4F74-9742-9EE43DA5279E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EC9AF9-73B7-4D4A-A0A3-5701E07A6DF1}">
      <dgm:prSet phldrT="[Текст]"/>
      <dgm:spPr>
        <a:solidFill>
          <a:srgbClr val="011993"/>
        </a:solidFill>
      </dgm:spPr>
      <dgm:t>
        <a:bodyPr/>
        <a:lstStyle/>
        <a:p>
          <a:r>
            <a:rPr lang="ru-RU" i="0" u="none" dirty="0" smtClean="0"/>
            <a:t>Указать</a:t>
          </a:r>
          <a:br>
            <a:rPr lang="ru-RU" i="0" u="none" dirty="0" smtClean="0"/>
          </a:br>
          <a:r>
            <a:rPr lang="ru-RU" i="0" u="none" dirty="0" smtClean="0"/>
            <a:t>бизнес-процесс 1 (класс программного обеспечения)</a:t>
          </a:r>
          <a:endParaRPr lang="ru-RU" i="0" u="none" dirty="0"/>
        </a:p>
      </dgm:t>
    </dgm:pt>
    <dgm:pt modelId="{F780B12D-D860-4513-8DA8-2BBD5EB7136A}" type="parTrans" cxnId="{116D5322-B263-4CD3-B7F5-D4881B1AD038}">
      <dgm:prSet/>
      <dgm:spPr/>
      <dgm:t>
        <a:bodyPr/>
        <a:lstStyle/>
        <a:p>
          <a:endParaRPr lang="ru-RU"/>
        </a:p>
      </dgm:t>
    </dgm:pt>
    <dgm:pt modelId="{5D3B97C1-8F11-42C3-8C0E-B053495276D5}" type="sibTrans" cxnId="{116D5322-B263-4CD3-B7F5-D4881B1AD038}">
      <dgm:prSet/>
      <dgm:spPr/>
      <dgm:t>
        <a:bodyPr/>
        <a:lstStyle/>
        <a:p>
          <a:endParaRPr lang="ru-RU"/>
        </a:p>
      </dgm:t>
    </dgm:pt>
    <dgm:pt modelId="{825DE1C1-DE05-44B1-BBD2-D983D9B00F04}">
      <dgm:prSet phldrT="[Текст]"/>
      <dgm:spPr/>
      <dgm:t>
        <a:bodyPr/>
        <a:lstStyle/>
        <a:p>
          <a:r>
            <a:rPr lang="ru-RU" dirty="0" smtClean="0"/>
            <a:t>Описать текущее состояние бизнес-процесса</a:t>
          </a:r>
          <a:endParaRPr lang="ru-RU" dirty="0"/>
        </a:p>
      </dgm:t>
    </dgm:pt>
    <dgm:pt modelId="{483159D7-4E70-4ED9-9C6B-26E141E4BF68}" type="parTrans" cxnId="{EF00CE71-FCFC-4B38-BBB7-2C81CDF64D86}">
      <dgm:prSet/>
      <dgm:spPr/>
      <dgm:t>
        <a:bodyPr/>
        <a:lstStyle/>
        <a:p>
          <a:endParaRPr lang="ru-RU"/>
        </a:p>
      </dgm:t>
    </dgm:pt>
    <dgm:pt modelId="{BDCF58B1-7399-454B-88C6-8D3C3E7EC82E}" type="sibTrans" cxnId="{EF00CE71-FCFC-4B38-BBB7-2C81CDF64D86}">
      <dgm:prSet/>
      <dgm:spPr/>
      <dgm:t>
        <a:bodyPr/>
        <a:lstStyle/>
        <a:p>
          <a:endParaRPr lang="ru-RU"/>
        </a:p>
      </dgm:t>
    </dgm:pt>
    <dgm:pt modelId="{99457870-237A-4C68-9B5E-1E2EB38CF4DB}">
      <dgm:prSet phldrT="[Текст]"/>
      <dgm:spPr/>
      <dgm:t>
        <a:bodyPr/>
        <a:lstStyle/>
        <a:p>
          <a:r>
            <a:rPr lang="ru-RU" dirty="0" smtClean="0"/>
            <a:t>Описать планируемый </a:t>
          </a:r>
          <a:r>
            <a:rPr lang="ru-RU" dirty="0" err="1" smtClean="0"/>
            <a:t>цифровизированный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по результатам реализации проекта</a:t>
          </a:r>
          <a:br>
            <a:rPr lang="ru-RU" dirty="0" smtClean="0"/>
          </a:br>
          <a:r>
            <a:rPr lang="ru-RU" dirty="0" smtClean="0"/>
            <a:t>бизнес-процесс с отражением финансово-экономических и технических эффектов</a:t>
          </a:r>
          <a:endParaRPr lang="ru-RU" dirty="0"/>
        </a:p>
      </dgm:t>
    </dgm:pt>
    <dgm:pt modelId="{23062E5B-D6B9-400D-8D8E-98DF5A0EAC9B}" type="parTrans" cxnId="{4B16775E-4733-4D38-BB43-BA95974C0D22}">
      <dgm:prSet/>
      <dgm:spPr/>
      <dgm:t>
        <a:bodyPr/>
        <a:lstStyle/>
        <a:p>
          <a:endParaRPr lang="ru-RU"/>
        </a:p>
      </dgm:t>
    </dgm:pt>
    <dgm:pt modelId="{6B702843-3FF5-4490-93E8-4216651D052F}" type="sibTrans" cxnId="{4B16775E-4733-4D38-BB43-BA95974C0D22}">
      <dgm:prSet/>
      <dgm:spPr/>
      <dgm:t>
        <a:bodyPr/>
        <a:lstStyle/>
        <a:p>
          <a:endParaRPr lang="ru-RU"/>
        </a:p>
      </dgm:t>
    </dgm:pt>
    <dgm:pt modelId="{E91F77E8-7166-4DA2-AB96-9EE784E507B5}">
      <dgm:prSet phldrT="[Текст]"/>
      <dgm:spPr/>
      <dgm:t>
        <a:bodyPr/>
        <a:lstStyle/>
        <a:p>
          <a:r>
            <a:rPr lang="ru-RU" dirty="0" smtClean="0"/>
            <a:t>Описать текущее состояние бизнес-процесса</a:t>
          </a:r>
          <a:endParaRPr lang="ru-RU" dirty="0"/>
        </a:p>
      </dgm:t>
    </dgm:pt>
    <dgm:pt modelId="{8D7B668E-8B03-4DDE-AC03-5B962A4C7EE5}" type="parTrans" cxnId="{B37F5A06-47B3-403F-B25C-7E474D12A450}">
      <dgm:prSet/>
      <dgm:spPr/>
      <dgm:t>
        <a:bodyPr/>
        <a:lstStyle/>
        <a:p>
          <a:endParaRPr lang="ru-RU"/>
        </a:p>
      </dgm:t>
    </dgm:pt>
    <dgm:pt modelId="{5454993F-9DAE-4592-875B-D9C7776F3DC0}" type="sibTrans" cxnId="{B37F5A06-47B3-403F-B25C-7E474D12A450}">
      <dgm:prSet/>
      <dgm:spPr/>
      <dgm:t>
        <a:bodyPr/>
        <a:lstStyle/>
        <a:p>
          <a:endParaRPr lang="ru-RU"/>
        </a:p>
      </dgm:t>
    </dgm:pt>
    <dgm:pt modelId="{52769EA4-F807-4E1F-AC72-E5D4F5C1B7F7}">
      <dgm:prSet phldrT="[Текст]"/>
      <dgm:spPr/>
      <dgm:t>
        <a:bodyPr/>
        <a:lstStyle/>
        <a:p>
          <a:r>
            <a:rPr lang="ru-RU" dirty="0" smtClean="0"/>
            <a:t>Описать планируемый </a:t>
          </a:r>
          <a:r>
            <a:rPr lang="ru-RU" dirty="0" err="1" smtClean="0"/>
            <a:t>цифровизированный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по результатам реализации проекта</a:t>
          </a:r>
          <a:br>
            <a:rPr lang="ru-RU" dirty="0" smtClean="0"/>
          </a:br>
          <a:r>
            <a:rPr lang="ru-RU" dirty="0" smtClean="0"/>
            <a:t>бизнес-процесс с отражением финансово-экономических и технических эффектов</a:t>
          </a:r>
          <a:endParaRPr lang="ru-RU" dirty="0"/>
        </a:p>
      </dgm:t>
    </dgm:pt>
    <dgm:pt modelId="{132F7125-94D1-4E1A-AFB5-28204E0DB304}" type="parTrans" cxnId="{A2717A4E-ACFA-49B5-BF46-E494A7AF385F}">
      <dgm:prSet/>
      <dgm:spPr/>
      <dgm:t>
        <a:bodyPr/>
        <a:lstStyle/>
        <a:p>
          <a:endParaRPr lang="ru-RU"/>
        </a:p>
      </dgm:t>
    </dgm:pt>
    <dgm:pt modelId="{E785C3C7-87B0-4F14-A2C2-95F7CF2DE072}" type="sibTrans" cxnId="{A2717A4E-ACFA-49B5-BF46-E494A7AF385F}">
      <dgm:prSet/>
      <dgm:spPr/>
      <dgm:t>
        <a:bodyPr/>
        <a:lstStyle/>
        <a:p>
          <a:endParaRPr lang="ru-RU"/>
        </a:p>
      </dgm:t>
    </dgm:pt>
    <dgm:pt modelId="{CA66F957-8FC2-49FD-AC60-56193FCE4D77}">
      <dgm:prSet phldrT="[Текст]"/>
      <dgm:spPr>
        <a:solidFill>
          <a:srgbClr val="011993"/>
        </a:solidFill>
      </dgm:spPr>
      <dgm:t>
        <a:bodyPr/>
        <a:lstStyle/>
        <a:p>
          <a:r>
            <a:rPr lang="ru-RU" i="0" u="none" dirty="0" smtClean="0"/>
            <a:t>Указать</a:t>
          </a:r>
          <a:br>
            <a:rPr lang="ru-RU" i="0" u="none" dirty="0" smtClean="0"/>
          </a:br>
          <a:r>
            <a:rPr lang="ru-RU" i="0" u="none" dirty="0" smtClean="0"/>
            <a:t>бизнес-процесс 2 (класс программного обеспечения)</a:t>
          </a:r>
          <a:endParaRPr lang="ru-RU" dirty="0"/>
        </a:p>
      </dgm:t>
    </dgm:pt>
    <dgm:pt modelId="{6D756A21-E6FB-458A-858B-B447F4A437B6}" type="parTrans" cxnId="{37D3B99C-6FA8-424B-9663-F6B4F745C8D7}">
      <dgm:prSet/>
      <dgm:spPr/>
      <dgm:t>
        <a:bodyPr/>
        <a:lstStyle/>
        <a:p>
          <a:endParaRPr lang="ru-RU"/>
        </a:p>
      </dgm:t>
    </dgm:pt>
    <dgm:pt modelId="{313785F0-A180-468E-8C92-6D099BAF7DF3}" type="sibTrans" cxnId="{37D3B99C-6FA8-424B-9663-F6B4F745C8D7}">
      <dgm:prSet/>
      <dgm:spPr/>
      <dgm:t>
        <a:bodyPr/>
        <a:lstStyle/>
        <a:p>
          <a:endParaRPr lang="ru-RU"/>
        </a:p>
      </dgm:t>
    </dgm:pt>
    <dgm:pt modelId="{C4E746DE-C4DC-41D3-AF14-C6A63C16DDC7}">
      <dgm:prSet phldrT="[Текст]"/>
      <dgm:spPr/>
      <dgm:t>
        <a:bodyPr/>
        <a:lstStyle/>
        <a:p>
          <a:r>
            <a:rPr lang="ru-RU" dirty="0" smtClean="0"/>
            <a:t>Описать планируемый </a:t>
          </a:r>
          <a:r>
            <a:rPr lang="ru-RU" dirty="0" err="1" smtClean="0"/>
            <a:t>цифровизированный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по результатам реализации проекта</a:t>
          </a:r>
          <a:br>
            <a:rPr lang="ru-RU" dirty="0" smtClean="0"/>
          </a:br>
          <a:r>
            <a:rPr lang="ru-RU" dirty="0" smtClean="0"/>
            <a:t>бизнес-процесс с отражением финансово-экономических и технических эффектов</a:t>
          </a:r>
          <a:endParaRPr lang="ru-RU" dirty="0"/>
        </a:p>
      </dgm:t>
    </dgm:pt>
    <dgm:pt modelId="{3096C2DB-9EEE-4A80-9102-1D33BCA5B8DD}" type="parTrans" cxnId="{23C938EB-038E-4A68-B944-D2243FAF0039}">
      <dgm:prSet/>
      <dgm:spPr/>
      <dgm:t>
        <a:bodyPr/>
        <a:lstStyle/>
        <a:p>
          <a:endParaRPr lang="ru-RU"/>
        </a:p>
      </dgm:t>
    </dgm:pt>
    <dgm:pt modelId="{028B36DA-74E6-4F7E-B0FD-A173790A1A2B}" type="sibTrans" cxnId="{23C938EB-038E-4A68-B944-D2243FAF0039}">
      <dgm:prSet/>
      <dgm:spPr/>
      <dgm:t>
        <a:bodyPr/>
        <a:lstStyle/>
        <a:p>
          <a:endParaRPr lang="ru-RU"/>
        </a:p>
      </dgm:t>
    </dgm:pt>
    <dgm:pt modelId="{67CE8B4B-6612-4336-AF79-EFDCFB1756F8}">
      <dgm:prSet phldrT="[Текст]"/>
      <dgm:spPr>
        <a:solidFill>
          <a:srgbClr val="011993"/>
        </a:solidFill>
      </dgm:spPr>
      <dgm:t>
        <a:bodyPr/>
        <a:lstStyle/>
        <a:p>
          <a:r>
            <a:rPr lang="ru-RU" i="0" u="none" dirty="0" smtClean="0"/>
            <a:t>Указать</a:t>
          </a:r>
          <a:br>
            <a:rPr lang="ru-RU" i="0" u="none" dirty="0" smtClean="0"/>
          </a:br>
          <a:r>
            <a:rPr lang="ru-RU" i="0" u="none" dirty="0" smtClean="0"/>
            <a:t>бизнес-процесс №* (класс программного обеспечения)</a:t>
          </a:r>
          <a:endParaRPr lang="ru-RU" dirty="0"/>
        </a:p>
      </dgm:t>
    </dgm:pt>
    <dgm:pt modelId="{C3F2DBE2-99D5-4EEC-BFAB-04213C458902}" type="parTrans" cxnId="{9E8FA0A0-E534-4AB6-8A93-ADD635F44BA4}">
      <dgm:prSet/>
      <dgm:spPr/>
      <dgm:t>
        <a:bodyPr/>
        <a:lstStyle/>
        <a:p>
          <a:endParaRPr lang="ru-RU"/>
        </a:p>
      </dgm:t>
    </dgm:pt>
    <dgm:pt modelId="{ACF1FC81-4F52-472D-A3D8-301B7EE65711}" type="sibTrans" cxnId="{9E8FA0A0-E534-4AB6-8A93-ADD635F44BA4}">
      <dgm:prSet/>
      <dgm:spPr/>
      <dgm:t>
        <a:bodyPr/>
        <a:lstStyle/>
        <a:p>
          <a:endParaRPr lang="ru-RU"/>
        </a:p>
      </dgm:t>
    </dgm:pt>
    <dgm:pt modelId="{866EC25F-0C09-47CC-A9FF-FDE7026AACFC}">
      <dgm:prSet phldrT="[Текст]"/>
      <dgm:spPr/>
      <dgm:t>
        <a:bodyPr/>
        <a:lstStyle/>
        <a:p>
          <a:r>
            <a:rPr lang="ru-RU" dirty="0" smtClean="0"/>
            <a:t>Описать текущее состояние бизнес-процесса</a:t>
          </a:r>
          <a:endParaRPr lang="ru-RU" dirty="0"/>
        </a:p>
      </dgm:t>
    </dgm:pt>
    <dgm:pt modelId="{EDF1B7F3-FFCC-4803-AC10-CF2C6FFE97F6}" type="parTrans" cxnId="{4A972FF2-013C-4F45-A058-74CB7B167F46}">
      <dgm:prSet/>
      <dgm:spPr/>
      <dgm:t>
        <a:bodyPr/>
        <a:lstStyle/>
        <a:p>
          <a:endParaRPr lang="ru-RU"/>
        </a:p>
      </dgm:t>
    </dgm:pt>
    <dgm:pt modelId="{3157763D-10FE-4DF7-A232-B04ACA5EC7E9}" type="sibTrans" cxnId="{4A972FF2-013C-4F45-A058-74CB7B167F46}">
      <dgm:prSet/>
      <dgm:spPr/>
      <dgm:t>
        <a:bodyPr/>
        <a:lstStyle/>
        <a:p>
          <a:endParaRPr lang="ru-RU"/>
        </a:p>
      </dgm:t>
    </dgm:pt>
    <dgm:pt modelId="{8EB7E2FA-4F20-41CA-9000-4B2E740A0621}" type="pres">
      <dgm:prSet presAssocID="{ED8A1DB2-ED0E-4F74-9742-9EE43DA5279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59EEE1-04F4-47B4-A26D-04764A36D8E8}" type="pres">
      <dgm:prSet presAssocID="{78EC9AF9-73B7-4D4A-A0A3-5701E07A6DF1}" presName="vertFlow" presStyleCnt="0"/>
      <dgm:spPr/>
    </dgm:pt>
    <dgm:pt modelId="{0D9B0242-B151-48ED-B859-D80ED2172267}" type="pres">
      <dgm:prSet presAssocID="{78EC9AF9-73B7-4D4A-A0A3-5701E07A6DF1}" presName="header" presStyleLbl="node1" presStyleIdx="0" presStyleCnt="3"/>
      <dgm:spPr/>
      <dgm:t>
        <a:bodyPr/>
        <a:lstStyle/>
        <a:p>
          <a:endParaRPr lang="ru-RU"/>
        </a:p>
      </dgm:t>
    </dgm:pt>
    <dgm:pt modelId="{D1C9C09A-C38E-4C6A-9C9C-0AEED0C88852}" type="pres">
      <dgm:prSet presAssocID="{483159D7-4E70-4ED9-9C6B-26E141E4BF68}" presName="parTrans" presStyleLbl="sibTrans2D1" presStyleIdx="0" presStyleCnt="6"/>
      <dgm:spPr/>
      <dgm:t>
        <a:bodyPr/>
        <a:lstStyle/>
        <a:p>
          <a:endParaRPr lang="ru-RU"/>
        </a:p>
      </dgm:t>
    </dgm:pt>
    <dgm:pt modelId="{ACE847F9-6145-4DE8-BB81-B44A977B5BBF}" type="pres">
      <dgm:prSet presAssocID="{825DE1C1-DE05-44B1-BBD2-D983D9B00F04}" presName="child" presStyleLbl="alignAccFollow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32D65-EC78-411C-BE09-FC5AD0835ABB}" type="pres">
      <dgm:prSet presAssocID="{BDCF58B1-7399-454B-88C6-8D3C3E7EC82E}" presName="sibTrans" presStyleLbl="sibTrans2D1" presStyleIdx="1" presStyleCnt="6"/>
      <dgm:spPr/>
      <dgm:t>
        <a:bodyPr/>
        <a:lstStyle/>
        <a:p>
          <a:endParaRPr lang="ru-RU"/>
        </a:p>
      </dgm:t>
    </dgm:pt>
    <dgm:pt modelId="{CAC7556B-0F65-4146-B736-A8A977073A9E}" type="pres">
      <dgm:prSet presAssocID="{99457870-237A-4C68-9B5E-1E2EB38CF4DB}" presName="child" presStyleLbl="alignAccFollow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44D349-B2F3-44DD-AB27-7D353200762B}" type="pres">
      <dgm:prSet presAssocID="{78EC9AF9-73B7-4D4A-A0A3-5701E07A6DF1}" presName="hSp" presStyleCnt="0"/>
      <dgm:spPr/>
    </dgm:pt>
    <dgm:pt modelId="{1A3113C8-2774-4F1D-875E-BEFE928A8E8F}" type="pres">
      <dgm:prSet presAssocID="{CA66F957-8FC2-49FD-AC60-56193FCE4D77}" presName="vertFlow" presStyleCnt="0"/>
      <dgm:spPr/>
    </dgm:pt>
    <dgm:pt modelId="{28A64A95-6ACF-414A-BD10-741D2C75FFF3}" type="pres">
      <dgm:prSet presAssocID="{CA66F957-8FC2-49FD-AC60-56193FCE4D77}" presName="header" presStyleLbl="node1" presStyleIdx="1" presStyleCnt="3"/>
      <dgm:spPr/>
      <dgm:t>
        <a:bodyPr/>
        <a:lstStyle/>
        <a:p>
          <a:endParaRPr lang="ru-RU"/>
        </a:p>
      </dgm:t>
    </dgm:pt>
    <dgm:pt modelId="{9857BF23-AE90-41C0-9FA3-A5A9F04A9FAC}" type="pres">
      <dgm:prSet presAssocID="{8D7B668E-8B03-4DDE-AC03-5B962A4C7EE5}" presName="parTrans" presStyleLbl="sibTrans2D1" presStyleIdx="2" presStyleCnt="6"/>
      <dgm:spPr/>
      <dgm:t>
        <a:bodyPr/>
        <a:lstStyle/>
        <a:p>
          <a:endParaRPr lang="ru-RU"/>
        </a:p>
      </dgm:t>
    </dgm:pt>
    <dgm:pt modelId="{F55BF052-9B0D-416B-9A42-1D202A1B3FEB}" type="pres">
      <dgm:prSet presAssocID="{E91F77E8-7166-4DA2-AB96-9EE784E507B5}" presName="child" presStyleLbl="alignAccFollow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8A3191-DECD-4C11-B943-BDE99A5136C1}" type="pres">
      <dgm:prSet presAssocID="{5454993F-9DAE-4592-875B-D9C7776F3DC0}" presName="sibTrans" presStyleLbl="sibTrans2D1" presStyleIdx="3" presStyleCnt="6"/>
      <dgm:spPr/>
      <dgm:t>
        <a:bodyPr/>
        <a:lstStyle/>
        <a:p>
          <a:endParaRPr lang="ru-RU"/>
        </a:p>
      </dgm:t>
    </dgm:pt>
    <dgm:pt modelId="{483A9ED0-EFCB-4957-93CB-09D1F910A7BF}" type="pres">
      <dgm:prSet presAssocID="{52769EA4-F807-4E1F-AC72-E5D4F5C1B7F7}" presName="child" presStyleLbl="alignAccFollow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9E7FFB-0E55-4C18-9637-2DA79EA6D2BC}" type="pres">
      <dgm:prSet presAssocID="{CA66F957-8FC2-49FD-AC60-56193FCE4D77}" presName="hSp" presStyleCnt="0"/>
      <dgm:spPr/>
    </dgm:pt>
    <dgm:pt modelId="{8D01DDDB-2FAA-485A-9FF0-8CEF1AE09EF1}" type="pres">
      <dgm:prSet presAssocID="{67CE8B4B-6612-4336-AF79-EFDCFB1756F8}" presName="vertFlow" presStyleCnt="0"/>
      <dgm:spPr/>
    </dgm:pt>
    <dgm:pt modelId="{B8656DD1-4EFD-4806-90BC-78F613F5D3EF}" type="pres">
      <dgm:prSet presAssocID="{67CE8B4B-6612-4336-AF79-EFDCFB1756F8}" presName="header" presStyleLbl="node1" presStyleIdx="2" presStyleCnt="3"/>
      <dgm:spPr/>
      <dgm:t>
        <a:bodyPr/>
        <a:lstStyle/>
        <a:p>
          <a:endParaRPr lang="ru-RU"/>
        </a:p>
      </dgm:t>
    </dgm:pt>
    <dgm:pt modelId="{8C6A2605-F015-4547-A21D-A52AB6EC3873}" type="pres">
      <dgm:prSet presAssocID="{EDF1B7F3-FFCC-4803-AC10-CF2C6FFE97F6}" presName="parTrans" presStyleLbl="sibTrans2D1" presStyleIdx="4" presStyleCnt="6"/>
      <dgm:spPr/>
      <dgm:t>
        <a:bodyPr/>
        <a:lstStyle/>
        <a:p>
          <a:endParaRPr lang="ru-RU"/>
        </a:p>
      </dgm:t>
    </dgm:pt>
    <dgm:pt modelId="{244D8C23-7C92-4CA1-8FDE-464088C6A7CA}" type="pres">
      <dgm:prSet presAssocID="{866EC25F-0C09-47CC-A9FF-FDE7026AACFC}" presName="child" presStyleLbl="alignAccFollow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FF9889-6308-4AB6-A782-EFD71132DE4F}" type="pres">
      <dgm:prSet presAssocID="{3157763D-10FE-4DF7-A232-B04ACA5EC7E9}" presName="sibTrans" presStyleLbl="sibTrans2D1" presStyleIdx="5" presStyleCnt="6"/>
      <dgm:spPr/>
      <dgm:t>
        <a:bodyPr/>
        <a:lstStyle/>
        <a:p>
          <a:endParaRPr lang="ru-RU"/>
        </a:p>
      </dgm:t>
    </dgm:pt>
    <dgm:pt modelId="{72BAAE49-666A-4EB3-8C5A-BE115A6F7C48}" type="pres">
      <dgm:prSet presAssocID="{C4E746DE-C4DC-41D3-AF14-C6A63C16DDC7}" presName="child" presStyleLbl="alignAccFollow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17D7D9-5652-4CC3-82A3-5D959423D200}" type="presOf" srcId="{5454993F-9DAE-4592-875B-D9C7776F3DC0}" destId="{8F8A3191-DECD-4C11-B943-BDE99A5136C1}" srcOrd="0" destOrd="0" presId="urn:microsoft.com/office/officeart/2005/8/layout/lProcess1"/>
    <dgm:cxn modelId="{23C938EB-038E-4A68-B944-D2243FAF0039}" srcId="{67CE8B4B-6612-4336-AF79-EFDCFB1756F8}" destId="{C4E746DE-C4DC-41D3-AF14-C6A63C16DDC7}" srcOrd="1" destOrd="0" parTransId="{3096C2DB-9EEE-4A80-9102-1D33BCA5B8DD}" sibTransId="{028B36DA-74E6-4F7E-B0FD-A173790A1A2B}"/>
    <dgm:cxn modelId="{923370F7-AA8C-49A8-A75E-0D198B5D04D5}" type="presOf" srcId="{E91F77E8-7166-4DA2-AB96-9EE784E507B5}" destId="{F55BF052-9B0D-416B-9A42-1D202A1B3FEB}" srcOrd="0" destOrd="0" presId="urn:microsoft.com/office/officeart/2005/8/layout/lProcess1"/>
    <dgm:cxn modelId="{9E8FA0A0-E534-4AB6-8A93-ADD635F44BA4}" srcId="{ED8A1DB2-ED0E-4F74-9742-9EE43DA5279E}" destId="{67CE8B4B-6612-4336-AF79-EFDCFB1756F8}" srcOrd="2" destOrd="0" parTransId="{C3F2DBE2-99D5-4EEC-BFAB-04213C458902}" sibTransId="{ACF1FC81-4F52-472D-A3D8-301B7EE65711}"/>
    <dgm:cxn modelId="{3688EA6A-B997-469F-B3E3-D05D6015AD61}" type="presOf" srcId="{3157763D-10FE-4DF7-A232-B04ACA5EC7E9}" destId="{30FF9889-6308-4AB6-A782-EFD71132DE4F}" srcOrd="0" destOrd="0" presId="urn:microsoft.com/office/officeart/2005/8/layout/lProcess1"/>
    <dgm:cxn modelId="{3D520EF6-FBFD-4368-8728-3457D75D4C46}" type="presOf" srcId="{BDCF58B1-7399-454B-88C6-8D3C3E7EC82E}" destId="{50132D65-EC78-411C-BE09-FC5AD0835ABB}" srcOrd="0" destOrd="0" presId="urn:microsoft.com/office/officeart/2005/8/layout/lProcess1"/>
    <dgm:cxn modelId="{E96917AD-1E2F-4E3A-8A5C-004598DD02B6}" type="presOf" srcId="{ED8A1DB2-ED0E-4F74-9742-9EE43DA5279E}" destId="{8EB7E2FA-4F20-41CA-9000-4B2E740A0621}" srcOrd="0" destOrd="0" presId="urn:microsoft.com/office/officeart/2005/8/layout/lProcess1"/>
    <dgm:cxn modelId="{7B2C619F-6639-4DC2-9680-85D0D90F64F5}" type="presOf" srcId="{C4E746DE-C4DC-41D3-AF14-C6A63C16DDC7}" destId="{72BAAE49-666A-4EB3-8C5A-BE115A6F7C48}" srcOrd="0" destOrd="0" presId="urn:microsoft.com/office/officeart/2005/8/layout/lProcess1"/>
    <dgm:cxn modelId="{37D3B99C-6FA8-424B-9663-F6B4F745C8D7}" srcId="{ED8A1DB2-ED0E-4F74-9742-9EE43DA5279E}" destId="{CA66F957-8FC2-49FD-AC60-56193FCE4D77}" srcOrd="1" destOrd="0" parTransId="{6D756A21-E6FB-458A-858B-B447F4A437B6}" sibTransId="{313785F0-A180-468E-8C92-6D099BAF7DF3}"/>
    <dgm:cxn modelId="{B37F5A06-47B3-403F-B25C-7E474D12A450}" srcId="{CA66F957-8FC2-49FD-AC60-56193FCE4D77}" destId="{E91F77E8-7166-4DA2-AB96-9EE784E507B5}" srcOrd="0" destOrd="0" parTransId="{8D7B668E-8B03-4DDE-AC03-5B962A4C7EE5}" sibTransId="{5454993F-9DAE-4592-875B-D9C7776F3DC0}"/>
    <dgm:cxn modelId="{A2717A4E-ACFA-49B5-BF46-E494A7AF385F}" srcId="{CA66F957-8FC2-49FD-AC60-56193FCE4D77}" destId="{52769EA4-F807-4E1F-AC72-E5D4F5C1B7F7}" srcOrd="1" destOrd="0" parTransId="{132F7125-94D1-4E1A-AFB5-28204E0DB304}" sibTransId="{E785C3C7-87B0-4F14-A2C2-95F7CF2DE072}"/>
    <dgm:cxn modelId="{393104CC-7CEB-43BC-8C21-65DC8F27587B}" type="presOf" srcId="{99457870-237A-4C68-9B5E-1E2EB38CF4DB}" destId="{CAC7556B-0F65-4146-B736-A8A977073A9E}" srcOrd="0" destOrd="0" presId="urn:microsoft.com/office/officeart/2005/8/layout/lProcess1"/>
    <dgm:cxn modelId="{7664EEE3-9E72-46EA-977E-BAEF793FF63F}" type="presOf" srcId="{52769EA4-F807-4E1F-AC72-E5D4F5C1B7F7}" destId="{483A9ED0-EFCB-4957-93CB-09D1F910A7BF}" srcOrd="0" destOrd="0" presId="urn:microsoft.com/office/officeart/2005/8/layout/lProcess1"/>
    <dgm:cxn modelId="{3D40B3B8-1BB0-4DD1-A40E-A5D5EA6A0FBD}" type="presOf" srcId="{483159D7-4E70-4ED9-9C6B-26E141E4BF68}" destId="{D1C9C09A-C38E-4C6A-9C9C-0AEED0C88852}" srcOrd="0" destOrd="0" presId="urn:microsoft.com/office/officeart/2005/8/layout/lProcess1"/>
    <dgm:cxn modelId="{EF00CE71-FCFC-4B38-BBB7-2C81CDF64D86}" srcId="{78EC9AF9-73B7-4D4A-A0A3-5701E07A6DF1}" destId="{825DE1C1-DE05-44B1-BBD2-D983D9B00F04}" srcOrd="0" destOrd="0" parTransId="{483159D7-4E70-4ED9-9C6B-26E141E4BF68}" sibTransId="{BDCF58B1-7399-454B-88C6-8D3C3E7EC82E}"/>
    <dgm:cxn modelId="{A1A1202D-55B8-478E-A25E-304DA39E481F}" type="presOf" srcId="{825DE1C1-DE05-44B1-BBD2-D983D9B00F04}" destId="{ACE847F9-6145-4DE8-BB81-B44A977B5BBF}" srcOrd="0" destOrd="0" presId="urn:microsoft.com/office/officeart/2005/8/layout/lProcess1"/>
    <dgm:cxn modelId="{8E42BFA2-02C9-4954-AFA0-00125BF3D2E2}" type="presOf" srcId="{67CE8B4B-6612-4336-AF79-EFDCFB1756F8}" destId="{B8656DD1-4EFD-4806-90BC-78F613F5D3EF}" srcOrd="0" destOrd="0" presId="urn:microsoft.com/office/officeart/2005/8/layout/lProcess1"/>
    <dgm:cxn modelId="{229DA607-22F0-43C3-8669-8D60A417E3E5}" type="presOf" srcId="{8D7B668E-8B03-4DDE-AC03-5B962A4C7EE5}" destId="{9857BF23-AE90-41C0-9FA3-A5A9F04A9FAC}" srcOrd="0" destOrd="0" presId="urn:microsoft.com/office/officeart/2005/8/layout/lProcess1"/>
    <dgm:cxn modelId="{4A972FF2-013C-4F45-A058-74CB7B167F46}" srcId="{67CE8B4B-6612-4336-AF79-EFDCFB1756F8}" destId="{866EC25F-0C09-47CC-A9FF-FDE7026AACFC}" srcOrd="0" destOrd="0" parTransId="{EDF1B7F3-FFCC-4803-AC10-CF2C6FFE97F6}" sibTransId="{3157763D-10FE-4DF7-A232-B04ACA5EC7E9}"/>
    <dgm:cxn modelId="{4B16775E-4733-4D38-BB43-BA95974C0D22}" srcId="{78EC9AF9-73B7-4D4A-A0A3-5701E07A6DF1}" destId="{99457870-237A-4C68-9B5E-1E2EB38CF4DB}" srcOrd="1" destOrd="0" parTransId="{23062E5B-D6B9-400D-8D8E-98DF5A0EAC9B}" sibTransId="{6B702843-3FF5-4490-93E8-4216651D052F}"/>
    <dgm:cxn modelId="{F9C4CD3C-7726-41B6-9528-39D271CAC285}" type="presOf" srcId="{EDF1B7F3-FFCC-4803-AC10-CF2C6FFE97F6}" destId="{8C6A2605-F015-4547-A21D-A52AB6EC3873}" srcOrd="0" destOrd="0" presId="urn:microsoft.com/office/officeart/2005/8/layout/lProcess1"/>
    <dgm:cxn modelId="{0AC6CC1F-B198-48BC-8F4D-122F75FB6D5C}" type="presOf" srcId="{866EC25F-0C09-47CC-A9FF-FDE7026AACFC}" destId="{244D8C23-7C92-4CA1-8FDE-464088C6A7CA}" srcOrd="0" destOrd="0" presId="urn:microsoft.com/office/officeart/2005/8/layout/lProcess1"/>
    <dgm:cxn modelId="{23CC5538-E8CE-429E-9EF5-00099B371D4A}" type="presOf" srcId="{78EC9AF9-73B7-4D4A-A0A3-5701E07A6DF1}" destId="{0D9B0242-B151-48ED-B859-D80ED2172267}" srcOrd="0" destOrd="0" presId="urn:microsoft.com/office/officeart/2005/8/layout/lProcess1"/>
    <dgm:cxn modelId="{116D5322-B263-4CD3-B7F5-D4881B1AD038}" srcId="{ED8A1DB2-ED0E-4F74-9742-9EE43DA5279E}" destId="{78EC9AF9-73B7-4D4A-A0A3-5701E07A6DF1}" srcOrd="0" destOrd="0" parTransId="{F780B12D-D860-4513-8DA8-2BBD5EB7136A}" sibTransId="{5D3B97C1-8F11-42C3-8C0E-B053495276D5}"/>
    <dgm:cxn modelId="{C27DF2C9-7A7C-48BB-A38D-F1AD66510847}" type="presOf" srcId="{CA66F957-8FC2-49FD-AC60-56193FCE4D77}" destId="{28A64A95-6ACF-414A-BD10-741D2C75FFF3}" srcOrd="0" destOrd="0" presId="urn:microsoft.com/office/officeart/2005/8/layout/lProcess1"/>
    <dgm:cxn modelId="{D0A2691D-B571-48DB-AB88-1313B3E108EF}" type="presParOf" srcId="{8EB7E2FA-4F20-41CA-9000-4B2E740A0621}" destId="{0559EEE1-04F4-47B4-A26D-04764A36D8E8}" srcOrd="0" destOrd="0" presId="urn:microsoft.com/office/officeart/2005/8/layout/lProcess1"/>
    <dgm:cxn modelId="{5258A80E-3784-47E5-81A7-A19B36DDE8D8}" type="presParOf" srcId="{0559EEE1-04F4-47B4-A26D-04764A36D8E8}" destId="{0D9B0242-B151-48ED-B859-D80ED2172267}" srcOrd="0" destOrd="0" presId="urn:microsoft.com/office/officeart/2005/8/layout/lProcess1"/>
    <dgm:cxn modelId="{1E9867DB-F5D3-4F4D-A255-25B3594374A3}" type="presParOf" srcId="{0559EEE1-04F4-47B4-A26D-04764A36D8E8}" destId="{D1C9C09A-C38E-4C6A-9C9C-0AEED0C88852}" srcOrd="1" destOrd="0" presId="urn:microsoft.com/office/officeart/2005/8/layout/lProcess1"/>
    <dgm:cxn modelId="{1DC09DCD-A317-451B-A5AE-98D91BDDD408}" type="presParOf" srcId="{0559EEE1-04F4-47B4-A26D-04764A36D8E8}" destId="{ACE847F9-6145-4DE8-BB81-B44A977B5BBF}" srcOrd="2" destOrd="0" presId="urn:microsoft.com/office/officeart/2005/8/layout/lProcess1"/>
    <dgm:cxn modelId="{C3218610-8C65-4937-994F-377E3BE5DC3D}" type="presParOf" srcId="{0559EEE1-04F4-47B4-A26D-04764A36D8E8}" destId="{50132D65-EC78-411C-BE09-FC5AD0835ABB}" srcOrd="3" destOrd="0" presId="urn:microsoft.com/office/officeart/2005/8/layout/lProcess1"/>
    <dgm:cxn modelId="{3A3272C7-4A19-4003-B325-758F66E91051}" type="presParOf" srcId="{0559EEE1-04F4-47B4-A26D-04764A36D8E8}" destId="{CAC7556B-0F65-4146-B736-A8A977073A9E}" srcOrd="4" destOrd="0" presId="urn:microsoft.com/office/officeart/2005/8/layout/lProcess1"/>
    <dgm:cxn modelId="{9A7AA5C8-7874-47E2-B76E-E2D11DCE7D55}" type="presParOf" srcId="{8EB7E2FA-4F20-41CA-9000-4B2E740A0621}" destId="{FC44D349-B2F3-44DD-AB27-7D353200762B}" srcOrd="1" destOrd="0" presId="urn:microsoft.com/office/officeart/2005/8/layout/lProcess1"/>
    <dgm:cxn modelId="{783FC217-EA5A-4E10-B464-647C033340BB}" type="presParOf" srcId="{8EB7E2FA-4F20-41CA-9000-4B2E740A0621}" destId="{1A3113C8-2774-4F1D-875E-BEFE928A8E8F}" srcOrd="2" destOrd="0" presId="urn:microsoft.com/office/officeart/2005/8/layout/lProcess1"/>
    <dgm:cxn modelId="{A0916C98-7FAF-4014-BE5B-5EECC3153932}" type="presParOf" srcId="{1A3113C8-2774-4F1D-875E-BEFE928A8E8F}" destId="{28A64A95-6ACF-414A-BD10-741D2C75FFF3}" srcOrd="0" destOrd="0" presId="urn:microsoft.com/office/officeart/2005/8/layout/lProcess1"/>
    <dgm:cxn modelId="{32C9E536-E63A-4A97-9E8B-F6365F03308D}" type="presParOf" srcId="{1A3113C8-2774-4F1D-875E-BEFE928A8E8F}" destId="{9857BF23-AE90-41C0-9FA3-A5A9F04A9FAC}" srcOrd="1" destOrd="0" presId="urn:microsoft.com/office/officeart/2005/8/layout/lProcess1"/>
    <dgm:cxn modelId="{6192718B-C5E4-443F-93FD-83BAC26759ED}" type="presParOf" srcId="{1A3113C8-2774-4F1D-875E-BEFE928A8E8F}" destId="{F55BF052-9B0D-416B-9A42-1D202A1B3FEB}" srcOrd="2" destOrd="0" presId="urn:microsoft.com/office/officeart/2005/8/layout/lProcess1"/>
    <dgm:cxn modelId="{ED6180A0-0E78-4040-BC6C-C5D487750586}" type="presParOf" srcId="{1A3113C8-2774-4F1D-875E-BEFE928A8E8F}" destId="{8F8A3191-DECD-4C11-B943-BDE99A5136C1}" srcOrd="3" destOrd="0" presId="urn:microsoft.com/office/officeart/2005/8/layout/lProcess1"/>
    <dgm:cxn modelId="{D58F003A-748D-4C19-A248-5025DBB18C93}" type="presParOf" srcId="{1A3113C8-2774-4F1D-875E-BEFE928A8E8F}" destId="{483A9ED0-EFCB-4957-93CB-09D1F910A7BF}" srcOrd="4" destOrd="0" presId="urn:microsoft.com/office/officeart/2005/8/layout/lProcess1"/>
    <dgm:cxn modelId="{6EA70679-9712-402A-8DBA-C4674D779856}" type="presParOf" srcId="{8EB7E2FA-4F20-41CA-9000-4B2E740A0621}" destId="{349E7FFB-0E55-4C18-9637-2DA79EA6D2BC}" srcOrd="3" destOrd="0" presId="urn:microsoft.com/office/officeart/2005/8/layout/lProcess1"/>
    <dgm:cxn modelId="{0A1A5D20-5D9A-4824-BC0F-3D852FB2C283}" type="presParOf" srcId="{8EB7E2FA-4F20-41CA-9000-4B2E740A0621}" destId="{8D01DDDB-2FAA-485A-9FF0-8CEF1AE09EF1}" srcOrd="4" destOrd="0" presId="urn:microsoft.com/office/officeart/2005/8/layout/lProcess1"/>
    <dgm:cxn modelId="{D755FA00-E028-4952-8513-B8276C811858}" type="presParOf" srcId="{8D01DDDB-2FAA-485A-9FF0-8CEF1AE09EF1}" destId="{B8656DD1-4EFD-4806-90BC-78F613F5D3EF}" srcOrd="0" destOrd="0" presId="urn:microsoft.com/office/officeart/2005/8/layout/lProcess1"/>
    <dgm:cxn modelId="{022F201B-7779-4B0C-B405-07B984C013F4}" type="presParOf" srcId="{8D01DDDB-2FAA-485A-9FF0-8CEF1AE09EF1}" destId="{8C6A2605-F015-4547-A21D-A52AB6EC3873}" srcOrd="1" destOrd="0" presId="urn:microsoft.com/office/officeart/2005/8/layout/lProcess1"/>
    <dgm:cxn modelId="{2278E844-5911-48EF-8DC5-2A17F9C26419}" type="presParOf" srcId="{8D01DDDB-2FAA-485A-9FF0-8CEF1AE09EF1}" destId="{244D8C23-7C92-4CA1-8FDE-464088C6A7CA}" srcOrd="2" destOrd="0" presId="urn:microsoft.com/office/officeart/2005/8/layout/lProcess1"/>
    <dgm:cxn modelId="{EC929BED-96F3-4010-8571-CC67D89278E1}" type="presParOf" srcId="{8D01DDDB-2FAA-485A-9FF0-8CEF1AE09EF1}" destId="{30FF9889-6308-4AB6-A782-EFD71132DE4F}" srcOrd="3" destOrd="0" presId="urn:microsoft.com/office/officeart/2005/8/layout/lProcess1"/>
    <dgm:cxn modelId="{FC0D04AE-2331-41D9-8369-C5140D19B7C8}" type="presParOf" srcId="{8D01DDDB-2FAA-485A-9FF0-8CEF1AE09EF1}" destId="{72BAAE49-666A-4EB3-8C5A-BE115A6F7C48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722037-FF89-4102-A819-3CB1CF6238C7}" type="doc">
      <dgm:prSet loTypeId="urn:microsoft.com/office/officeart/2005/8/layout/h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B3539C-EAF3-428F-B9C8-70E8DC060C50}">
      <dgm:prSet phldrT="[Текст]"/>
      <dgm:spPr>
        <a:solidFill>
          <a:srgbClr val="62C3BB">
            <a:alpha val="29000"/>
          </a:srgbClr>
        </a:solidFill>
        <a:ln>
          <a:noFill/>
        </a:ln>
      </dgm:spPr>
      <dgm:t>
        <a:bodyPr/>
        <a:lstStyle/>
        <a:p>
          <a:r>
            <a:rPr lang="ru-RU" b="1" i="1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1 (наименование)</a:t>
          </a:r>
          <a:endParaRPr lang="ru-RU" dirty="0"/>
        </a:p>
      </dgm:t>
    </dgm:pt>
    <dgm:pt modelId="{81D71976-E7F2-4175-951A-6B0B6AF2D42C}" type="parTrans" cxnId="{5385E520-0CD9-40C9-86C4-2E2431B36BB5}">
      <dgm:prSet/>
      <dgm:spPr/>
      <dgm:t>
        <a:bodyPr/>
        <a:lstStyle/>
        <a:p>
          <a:endParaRPr lang="ru-RU"/>
        </a:p>
      </dgm:t>
    </dgm:pt>
    <dgm:pt modelId="{1ADABC4E-43ED-45BE-8480-181FA550BBFA}" type="sibTrans" cxnId="{5385E520-0CD9-40C9-86C4-2E2431B36BB5}">
      <dgm:prSet/>
      <dgm:spPr>
        <a:solidFill>
          <a:srgbClr val="62C3BB">
            <a:alpha val="51000"/>
          </a:srgbClr>
        </a:solidFill>
      </dgm:spPr>
      <dgm:t>
        <a:bodyPr/>
        <a:lstStyle/>
        <a:p>
          <a:endParaRPr lang="ru-RU"/>
        </a:p>
      </dgm:t>
    </dgm:pt>
    <dgm:pt modelId="{F1ED3F65-3CAE-4033-BD2C-6F41D8C5D058}">
      <dgm:prSet phldrT="[Текст]" custT="1"/>
      <dgm:spPr>
        <a:ln>
          <a:solidFill>
            <a:srgbClr val="62C3BB"/>
          </a:solidFill>
        </a:ln>
      </dgm:spPr>
      <dgm:t>
        <a:bodyPr/>
        <a:lstStyle/>
        <a:p>
          <a:r>
            <a:rPr lang="ru-RU" sz="2400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1 с ролями и (или) ответственными сотрудниками</a:t>
          </a:r>
          <a:endParaRPr lang="ru-RU" sz="2400" i="1" dirty="0">
            <a:solidFill>
              <a:schemeClr val="bg2">
                <a:lumMod val="40000"/>
                <a:lumOff val="60000"/>
              </a:schemeClr>
            </a:solidFill>
          </a:endParaRPr>
        </a:p>
      </dgm:t>
    </dgm:pt>
    <dgm:pt modelId="{53DA9762-6A7F-476F-A346-BC282F437A69}" type="parTrans" cxnId="{3C92E721-B48C-453C-8120-1C13DF9E36C3}">
      <dgm:prSet/>
      <dgm:spPr/>
      <dgm:t>
        <a:bodyPr/>
        <a:lstStyle/>
        <a:p>
          <a:endParaRPr lang="ru-RU"/>
        </a:p>
      </dgm:t>
    </dgm:pt>
    <dgm:pt modelId="{E18D0C8D-46B9-4E10-9BB8-A4026DBC62EA}" type="sibTrans" cxnId="{3C92E721-B48C-453C-8120-1C13DF9E36C3}">
      <dgm:prSet/>
      <dgm:spPr/>
      <dgm:t>
        <a:bodyPr/>
        <a:lstStyle/>
        <a:p>
          <a:endParaRPr lang="ru-RU"/>
        </a:p>
      </dgm:t>
    </dgm:pt>
    <dgm:pt modelId="{074D50A6-24C4-4CB7-A5B2-E728541DC45A}">
      <dgm:prSet phldrT="[Текст]"/>
      <dgm:spPr>
        <a:solidFill>
          <a:srgbClr val="62C3BB">
            <a:alpha val="29000"/>
          </a:srgbClr>
        </a:solidFill>
        <a:ln>
          <a:noFill/>
        </a:ln>
      </dgm:spPr>
      <dgm:t>
        <a:bodyPr/>
        <a:lstStyle/>
        <a:p>
          <a:r>
            <a:rPr lang="ru-RU" b="1" i="1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2 (наименование)</a:t>
          </a:r>
          <a:endParaRPr lang="ru-RU" dirty="0"/>
        </a:p>
      </dgm:t>
    </dgm:pt>
    <dgm:pt modelId="{BD39FDB2-2C20-4C18-B3CF-3316FFDC2D92}" type="parTrans" cxnId="{6B8399E2-BEFF-422F-9810-3E8775C0FE99}">
      <dgm:prSet/>
      <dgm:spPr/>
      <dgm:t>
        <a:bodyPr/>
        <a:lstStyle/>
        <a:p>
          <a:endParaRPr lang="ru-RU"/>
        </a:p>
      </dgm:t>
    </dgm:pt>
    <dgm:pt modelId="{28237472-77AD-4155-A62A-F388783FA0A9}" type="sibTrans" cxnId="{6B8399E2-BEFF-422F-9810-3E8775C0FE99}">
      <dgm:prSet/>
      <dgm:spPr>
        <a:solidFill>
          <a:srgbClr val="62C3BB">
            <a:alpha val="51000"/>
          </a:srgbClr>
        </a:solidFill>
      </dgm:spPr>
      <dgm:t>
        <a:bodyPr/>
        <a:lstStyle/>
        <a:p>
          <a:endParaRPr lang="ru-RU"/>
        </a:p>
      </dgm:t>
    </dgm:pt>
    <dgm:pt modelId="{573BC7CF-A484-431E-9CEA-DAE8FB109A54}">
      <dgm:prSet phldrT="[Текст]" custT="1"/>
      <dgm:spPr>
        <a:ln>
          <a:solidFill>
            <a:srgbClr val="62C3BB"/>
          </a:solidFill>
        </a:ln>
      </dgm:spPr>
      <dgm:t>
        <a:bodyPr/>
        <a:lstStyle/>
        <a:p>
          <a:r>
            <a:rPr lang="ru-RU" sz="2400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2 с ролями и (или) ответственными сотрудниками</a:t>
          </a:r>
          <a:endParaRPr lang="ru-RU" sz="2400" dirty="0"/>
        </a:p>
      </dgm:t>
    </dgm:pt>
    <dgm:pt modelId="{553B95BA-A04C-470C-9089-D8E0EE29748D}" type="parTrans" cxnId="{FA8A014E-39A9-43EF-AA47-1030E02E356F}">
      <dgm:prSet/>
      <dgm:spPr/>
      <dgm:t>
        <a:bodyPr/>
        <a:lstStyle/>
        <a:p>
          <a:endParaRPr lang="ru-RU"/>
        </a:p>
      </dgm:t>
    </dgm:pt>
    <dgm:pt modelId="{8487D324-E47C-4F22-8D42-52871BCEED92}" type="sibTrans" cxnId="{FA8A014E-39A9-43EF-AA47-1030E02E356F}">
      <dgm:prSet/>
      <dgm:spPr/>
      <dgm:t>
        <a:bodyPr/>
        <a:lstStyle/>
        <a:p>
          <a:endParaRPr lang="ru-RU"/>
        </a:p>
      </dgm:t>
    </dgm:pt>
    <dgm:pt modelId="{9EA2DA29-C530-4AB5-B1AB-E5BD4A3B7269}">
      <dgm:prSet phldrT="[Текст]"/>
      <dgm:spPr>
        <a:solidFill>
          <a:srgbClr val="62C3BB">
            <a:alpha val="29000"/>
          </a:srgbClr>
        </a:solidFill>
        <a:ln>
          <a:noFill/>
        </a:ln>
      </dgm:spPr>
      <dgm:t>
        <a:bodyPr/>
        <a:lstStyle/>
        <a:p>
          <a:r>
            <a:rPr lang="ru-RU" b="1" i="1" dirty="0">
              <a:solidFill>
                <a:srgbClr val="009E90"/>
              </a:solidFill>
              <a:latin typeface="Inter"/>
              <a:ea typeface="Inter"/>
              <a:cs typeface="Inter"/>
            </a:rPr>
            <a:t>…</a:t>
          </a:r>
          <a:endParaRPr lang="ru-RU" dirty="0"/>
        </a:p>
      </dgm:t>
    </dgm:pt>
    <dgm:pt modelId="{C3D7B1BE-9EC2-4409-84F9-2142A56C7A25}" type="parTrans" cxnId="{CA8339FA-A14F-4654-896F-1AE6FA5DF678}">
      <dgm:prSet/>
      <dgm:spPr/>
      <dgm:t>
        <a:bodyPr/>
        <a:lstStyle/>
        <a:p>
          <a:endParaRPr lang="ru-RU"/>
        </a:p>
      </dgm:t>
    </dgm:pt>
    <dgm:pt modelId="{1E680BEA-64A5-459E-96CD-7F73C1D309DD}" type="sibTrans" cxnId="{CA8339FA-A14F-4654-896F-1AE6FA5DF678}">
      <dgm:prSet/>
      <dgm:spPr/>
      <dgm:t>
        <a:bodyPr/>
        <a:lstStyle/>
        <a:p>
          <a:endParaRPr lang="ru-RU"/>
        </a:p>
      </dgm:t>
    </dgm:pt>
    <dgm:pt modelId="{5EE1AF4A-9434-4F4C-BBAC-7C509A95E0BD}">
      <dgm:prSet phldrT="[Текст]"/>
      <dgm:spPr>
        <a:ln>
          <a:solidFill>
            <a:srgbClr val="62C3BB"/>
          </a:solidFill>
        </a:ln>
      </dgm:spPr>
      <dgm:t>
        <a:bodyPr/>
        <a:lstStyle/>
        <a:p>
          <a:r>
            <a:rPr lang="ru-RU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</a:t>
          </a:r>
          <a:r>
            <a:rPr lang="en-US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N</a:t>
          </a:r>
          <a:r>
            <a:rPr lang="ru-RU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 с ролями и (или) ответственными сотрудниками</a:t>
          </a:r>
          <a:endParaRPr lang="ru-RU" dirty="0"/>
        </a:p>
      </dgm:t>
    </dgm:pt>
    <dgm:pt modelId="{AB982435-8A37-48D0-BD73-A72736FF234F}" type="parTrans" cxnId="{102A73F7-EDBC-4C40-9FA9-CD332CDE4E31}">
      <dgm:prSet/>
      <dgm:spPr/>
      <dgm:t>
        <a:bodyPr/>
        <a:lstStyle/>
        <a:p>
          <a:endParaRPr lang="ru-RU"/>
        </a:p>
      </dgm:t>
    </dgm:pt>
    <dgm:pt modelId="{C5274DD1-A535-45B7-9991-878B2B1BCCE4}" type="sibTrans" cxnId="{102A73F7-EDBC-4C40-9FA9-CD332CDE4E31}">
      <dgm:prSet/>
      <dgm:spPr/>
      <dgm:t>
        <a:bodyPr/>
        <a:lstStyle/>
        <a:p>
          <a:endParaRPr lang="ru-RU"/>
        </a:p>
      </dgm:t>
    </dgm:pt>
    <dgm:pt modelId="{E207DA84-B94E-9547-8433-9161295FE72A}" type="pres">
      <dgm:prSet presAssocID="{CD722037-FF89-4102-A819-3CB1CF6238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DFA095-7543-8B4D-B63A-EB61C2E665C7}" type="pres">
      <dgm:prSet presAssocID="{CD722037-FF89-4102-A819-3CB1CF6238C7}" presName="tSp" presStyleCnt="0"/>
      <dgm:spPr/>
    </dgm:pt>
    <dgm:pt modelId="{3D9D4D2F-E2DC-3743-ACA5-11814EA05CE5}" type="pres">
      <dgm:prSet presAssocID="{CD722037-FF89-4102-A819-3CB1CF6238C7}" presName="bSp" presStyleCnt="0"/>
      <dgm:spPr/>
    </dgm:pt>
    <dgm:pt modelId="{5C95F574-21FB-9744-9986-225A98AB768E}" type="pres">
      <dgm:prSet presAssocID="{CD722037-FF89-4102-A819-3CB1CF6238C7}" presName="process" presStyleCnt="0"/>
      <dgm:spPr/>
    </dgm:pt>
    <dgm:pt modelId="{B024CB42-63B0-1349-8DB3-E4B1CDDF097C}" type="pres">
      <dgm:prSet presAssocID="{FEB3539C-EAF3-428F-B9C8-70E8DC060C50}" presName="composite1" presStyleCnt="0"/>
      <dgm:spPr/>
    </dgm:pt>
    <dgm:pt modelId="{9B5F1A30-D03B-9D4F-BDC4-45D6302CF1AC}" type="pres">
      <dgm:prSet presAssocID="{FEB3539C-EAF3-428F-B9C8-70E8DC060C50}" presName="dummyNode1" presStyleLbl="node1" presStyleIdx="0" presStyleCnt="3"/>
      <dgm:spPr/>
    </dgm:pt>
    <dgm:pt modelId="{B3C9B3A0-D3D2-B040-9102-696453DFFF1C}" type="pres">
      <dgm:prSet presAssocID="{FEB3539C-EAF3-428F-B9C8-70E8DC060C50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4633AE-48F0-7044-982C-C7F42EB43EAF}" type="pres">
      <dgm:prSet presAssocID="{FEB3539C-EAF3-428F-B9C8-70E8DC060C50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8A582-880D-4E44-8180-D57D9C98B947}" type="pres">
      <dgm:prSet presAssocID="{FEB3539C-EAF3-428F-B9C8-70E8DC060C50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CD03-270D-C24F-AE23-79B60390F4DA}" type="pres">
      <dgm:prSet presAssocID="{FEB3539C-EAF3-428F-B9C8-70E8DC060C50}" presName="connSite1" presStyleCnt="0"/>
      <dgm:spPr/>
    </dgm:pt>
    <dgm:pt modelId="{10461E1E-F3B1-EA4A-86A3-CC1A67F0AD50}" type="pres">
      <dgm:prSet presAssocID="{1ADABC4E-43ED-45BE-8480-181FA550BBFA}" presName="Name9" presStyleLbl="sibTrans2D1" presStyleIdx="0" presStyleCnt="2"/>
      <dgm:spPr/>
      <dgm:t>
        <a:bodyPr/>
        <a:lstStyle/>
        <a:p>
          <a:endParaRPr lang="ru-RU"/>
        </a:p>
      </dgm:t>
    </dgm:pt>
    <dgm:pt modelId="{D41B583C-D2CE-5445-9ABB-918D6F16C464}" type="pres">
      <dgm:prSet presAssocID="{074D50A6-24C4-4CB7-A5B2-E728541DC45A}" presName="composite2" presStyleCnt="0"/>
      <dgm:spPr/>
    </dgm:pt>
    <dgm:pt modelId="{82078569-541E-2E4F-BA99-3851F6CC6E61}" type="pres">
      <dgm:prSet presAssocID="{074D50A6-24C4-4CB7-A5B2-E728541DC45A}" presName="dummyNode2" presStyleLbl="node1" presStyleIdx="0" presStyleCnt="3"/>
      <dgm:spPr/>
    </dgm:pt>
    <dgm:pt modelId="{BC5ACEBB-5321-464B-BE2C-CAECF148B315}" type="pres">
      <dgm:prSet presAssocID="{074D50A6-24C4-4CB7-A5B2-E728541DC45A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ABF094-8918-3144-A8CF-3730C41C4ED9}" type="pres">
      <dgm:prSet presAssocID="{074D50A6-24C4-4CB7-A5B2-E728541DC45A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F167A-DD54-6949-BACF-BD3AEE2809E7}" type="pres">
      <dgm:prSet presAssocID="{074D50A6-24C4-4CB7-A5B2-E728541DC45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C7910-9C34-8749-8403-C6F7416F69E5}" type="pres">
      <dgm:prSet presAssocID="{074D50A6-24C4-4CB7-A5B2-E728541DC45A}" presName="connSite2" presStyleCnt="0"/>
      <dgm:spPr/>
    </dgm:pt>
    <dgm:pt modelId="{519662C5-BB30-FC4C-B8BE-7326ED37D6F4}" type="pres">
      <dgm:prSet presAssocID="{28237472-77AD-4155-A62A-F388783FA0A9}" presName="Name18" presStyleLbl="sibTrans2D1" presStyleIdx="1" presStyleCnt="2"/>
      <dgm:spPr/>
      <dgm:t>
        <a:bodyPr/>
        <a:lstStyle/>
        <a:p>
          <a:endParaRPr lang="ru-RU"/>
        </a:p>
      </dgm:t>
    </dgm:pt>
    <dgm:pt modelId="{10989CA0-3F20-104A-A8C3-FF4EF11D3991}" type="pres">
      <dgm:prSet presAssocID="{9EA2DA29-C530-4AB5-B1AB-E5BD4A3B7269}" presName="composite1" presStyleCnt="0"/>
      <dgm:spPr/>
    </dgm:pt>
    <dgm:pt modelId="{81BDB8E2-922C-9F41-B68B-6CE2D00CA831}" type="pres">
      <dgm:prSet presAssocID="{9EA2DA29-C530-4AB5-B1AB-E5BD4A3B7269}" presName="dummyNode1" presStyleLbl="node1" presStyleIdx="1" presStyleCnt="3"/>
      <dgm:spPr/>
    </dgm:pt>
    <dgm:pt modelId="{D14A9890-4C83-BB46-AEDE-365EF521BD42}" type="pres">
      <dgm:prSet presAssocID="{9EA2DA29-C530-4AB5-B1AB-E5BD4A3B726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76641-9257-A64E-BBF3-492F6654D82D}" type="pres">
      <dgm:prSet presAssocID="{9EA2DA29-C530-4AB5-B1AB-E5BD4A3B726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0FFA6-CE98-1549-8DDD-B4121932BAEF}" type="pres">
      <dgm:prSet presAssocID="{9EA2DA29-C530-4AB5-B1AB-E5BD4A3B726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34DB36-7F8F-DA41-898E-FB1D3EA17EC5}" type="pres">
      <dgm:prSet presAssocID="{9EA2DA29-C530-4AB5-B1AB-E5BD4A3B7269}" presName="connSite1" presStyleCnt="0"/>
      <dgm:spPr/>
    </dgm:pt>
  </dgm:ptLst>
  <dgm:cxnLst>
    <dgm:cxn modelId="{5385E520-0CD9-40C9-86C4-2E2431B36BB5}" srcId="{CD722037-FF89-4102-A819-3CB1CF6238C7}" destId="{FEB3539C-EAF3-428F-B9C8-70E8DC060C50}" srcOrd="0" destOrd="0" parTransId="{81D71976-E7F2-4175-951A-6B0B6AF2D42C}" sibTransId="{1ADABC4E-43ED-45BE-8480-181FA550BBFA}"/>
    <dgm:cxn modelId="{3588102D-7B36-A44E-B287-7CCBC4ABD9EE}" type="presOf" srcId="{5EE1AF4A-9434-4F4C-BBAC-7C509A95E0BD}" destId="{5AD76641-9257-A64E-BBF3-492F6654D82D}" srcOrd="1" destOrd="0" presId="urn:microsoft.com/office/officeart/2005/8/layout/hProcess4"/>
    <dgm:cxn modelId="{FA8A014E-39A9-43EF-AA47-1030E02E356F}" srcId="{074D50A6-24C4-4CB7-A5B2-E728541DC45A}" destId="{573BC7CF-A484-431E-9CEA-DAE8FB109A54}" srcOrd="0" destOrd="0" parTransId="{553B95BA-A04C-470C-9089-D8E0EE29748D}" sibTransId="{8487D324-E47C-4F22-8D42-52871BCEED92}"/>
    <dgm:cxn modelId="{3FB0BCE5-938F-594B-8FAD-95F40A8457F8}" type="presOf" srcId="{1ADABC4E-43ED-45BE-8480-181FA550BBFA}" destId="{10461E1E-F3B1-EA4A-86A3-CC1A67F0AD50}" srcOrd="0" destOrd="0" presId="urn:microsoft.com/office/officeart/2005/8/layout/hProcess4"/>
    <dgm:cxn modelId="{1A04F587-BE72-6C40-A40C-CF2B2E5831B1}" type="presOf" srcId="{FEB3539C-EAF3-428F-B9C8-70E8DC060C50}" destId="{6928A582-880D-4E44-8180-D57D9C98B947}" srcOrd="0" destOrd="0" presId="urn:microsoft.com/office/officeart/2005/8/layout/hProcess4"/>
    <dgm:cxn modelId="{102A73F7-EDBC-4C40-9FA9-CD332CDE4E31}" srcId="{9EA2DA29-C530-4AB5-B1AB-E5BD4A3B7269}" destId="{5EE1AF4A-9434-4F4C-BBAC-7C509A95E0BD}" srcOrd="0" destOrd="0" parTransId="{AB982435-8A37-48D0-BD73-A72736FF234F}" sibTransId="{C5274DD1-A535-45B7-9991-878B2B1BCCE4}"/>
    <dgm:cxn modelId="{6B8399E2-BEFF-422F-9810-3E8775C0FE99}" srcId="{CD722037-FF89-4102-A819-3CB1CF6238C7}" destId="{074D50A6-24C4-4CB7-A5B2-E728541DC45A}" srcOrd="1" destOrd="0" parTransId="{BD39FDB2-2C20-4C18-B3CF-3316FFDC2D92}" sibTransId="{28237472-77AD-4155-A62A-F388783FA0A9}"/>
    <dgm:cxn modelId="{3C92E721-B48C-453C-8120-1C13DF9E36C3}" srcId="{FEB3539C-EAF3-428F-B9C8-70E8DC060C50}" destId="{F1ED3F65-3CAE-4033-BD2C-6F41D8C5D058}" srcOrd="0" destOrd="0" parTransId="{53DA9762-6A7F-476F-A346-BC282F437A69}" sibTransId="{E18D0C8D-46B9-4E10-9BB8-A4026DBC62EA}"/>
    <dgm:cxn modelId="{DAE344AF-1787-794D-9586-D460B1DACB98}" type="presOf" srcId="{573BC7CF-A484-431E-9CEA-DAE8FB109A54}" destId="{12ABF094-8918-3144-A8CF-3730C41C4ED9}" srcOrd="1" destOrd="0" presId="urn:microsoft.com/office/officeart/2005/8/layout/hProcess4"/>
    <dgm:cxn modelId="{75F1ECA4-CD60-7E49-9114-5C7D02AEF6CF}" type="presOf" srcId="{5EE1AF4A-9434-4F4C-BBAC-7C509A95E0BD}" destId="{D14A9890-4C83-BB46-AEDE-365EF521BD42}" srcOrd="0" destOrd="0" presId="urn:microsoft.com/office/officeart/2005/8/layout/hProcess4"/>
    <dgm:cxn modelId="{708E6D34-7B4D-7B4B-A5CD-DA1A92AFFE4F}" type="presOf" srcId="{CD722037-FF89-4102-A819-3CB1CF6238C7}" destId="{E207DA84-B94E-9547-8433-9161295FE72A}" srcOrd="0" destOrd="0" presId="urn:microsoft.com/office/officeart/2005/8/layout/hProcess4"/>
    <dgm:cxn modelId="{E88E406A-37C9-4147-B0DB-FC2DC5553D22}" type="presOf" srcId="{573BC7CF-A484-431E-9CEA-DAE8FB109A54}" destId="{BC5ACEBB-5321-464B-BE2C-CAECF148B315}" srcOrd="0" destOrd="0" presId="urn:microsoft.com/office/officeart/2005/8/layout/hProcess4"/>
    <dgm:cxn modelId="{00675454-DA3C-944D-82F4-49138D34BA0B}" type="presOf" srcId="{9EA2DA29-C530-4AB5-B1AB-E5BD4A3B7269}" destId="{F670FFA6-CE98-1549-8DDD-B4121932BAEF}" srcOrd="0" destOrd="0" presId="urn:microsoft.com/office/officeart/2005/8/layout/hProcess4"/>
    <dgm:cxn modelId="{6E070520-27C6-664C-A34E-494900EC08C7}" type="presOf" srcId="{28237472-77AD-4155-A62A-F388783FA0A9}" destId="{519662C5-BB30-FC4C-B8BE-7326ED37D6F4}" srcOrd="0" destOrd="0" presId="urn:microsoft.com/office/officeart/2005/8/layout/hProcess4"/>
    <dgm:cxn modelId="{CA8339FA-A14F-4654-896F-1AE6FA5DF678}" srcId="{CD722037-FF89-4102-A819-3CB1CF6238C7}" destId="{9EA2DA29-C530-4AB5-B1AB-E5BD4A3B7269}" srcOrd="2" destOrd="0" parTransId="{C3D7B1BE-9EC2-4409-84F9-2142A56C7A25}" sibTransId="{1E680BEA-64A5-459E-96CD-7F73C1D309DD}"/>
    <dgm:cxn modelId="{D08530BC-DBA5-A049-BBCE-4DC11566554E}" type="presOf" srcId="{F1ED3F65-3CAE-4033-BD2C-6F41D8C5D058}" destId="{B44633AE-48F0-7044-982C-C7F42EB43EAF}" srcOrd="1" destOrd="0" presId="urn:microsoft.com/office/officeart/2005/8/layout/hProcess4"/>
    <dgm:cxn modelId="{4742A84F-6DCD-114E-A666-2B4807588C2F}" type="presOf" srcId="{F1ED3F65-3CAE-4033-BD2C-6F41D8C5D058}" destId="{B3C9B3A0-D3D2-B040-9102-696453DFFF1C}" srcOrd="0" destOrd="0" presId="urn:microsoft.com/office/officeart/2005/8/layout/hProcess4"/>
    <dgm:cxn modelId="{291758C4-9EDD-B649-834F-A5CBD8021A63}" type="presOf" srcId="{074D50A6-24C4-4CB7-A5B2-E728541DC45A}" destId="{A0CF167A-DD54-6949-BACF-BD3AEE2809E7}" srcOrd="0" destOrd="0" presId="urn:microsoft.com/office/officeart/2005/8/layout/hProcess4"/>
    <dgm:cxn modelId="{F26DE537-D741-0C41-946D-5C7B74BB7864}" type="presParOf" srcId="{E207DA84-B94E-9547-8433-9161295FE72A}" destId="{01DFA095-7543-8B4D-B63A-EB61C2E665C7}" srcOrd="0" destOrd="0" presId="urn:microsoft.com/office/officeart/2005/8/layout/hProcess4"/>
    <dgm:cxn modelId="{5FFB0A62-6C74-F446-B962-857AFC44A898}" type="presParOf" srcId="{E207DA84-B94E-9547-8433-9161295FE72A}" destId="{3D9D4D2F-E2DC-3743-ACA5-11814EA05CE5}" srcOrd="1" destOrd="0" presId="urn:microsoft.com/office/officeart/2005/8/layout/hProcess4"/>
    <dgm:cxn modelId="{AA4985FD-C15A-0547-89BD-EC298D965734}" type="presParOf" srcId="{E207DA84-B94E-9547-8433-9161295FE72A}" destId="{5C95F574-21FB-9744-9986-225A98AB768E}" srcOrd="2" destOrd="0" presId="urn:microsoft.com/office/officeart/2005/8/layout/hProcess4"/>
    <dgm:cxn modelId="{BBC89598-D937-614B-9978-E7D72FB71CC2}" type="presParOf" srcId="{5C95F574-21FB-9744-9986-225A98AB768E}" destId="{B024CB42-63B0-1349-8DB3-E4B1CDDF097C}" srcOrd="0" destOrd="0" presId="urn:microsoft.com/office/officeart/2005/8/layout/hProcess4"/>
    <dgm:cxn modelId="{AC511547-6717-1B4E-8FF0-EBF0EB318E79}" type="presParOf" srcId="{B024CB42-63B0-1349-8DB3-E4B1CDDF097C}" destId="{9B5F1A30-D03B-9D4F-BDC4-45D6302CF1AC}" srcOrd="0" destOrd="0" presId="urn:microsoft.com/office/officeart/2005/8/layout/hProcess4"/>
    <dgm:cxn modelId="{575B4735-938C-2847-87D3-23832313063F}" type="presParOf" srcId="{B024CB42-63B0-1349-8DB3-E4B1CDDF097C}" destId="{B3C9B3A0-D3D2-B040-9102-696453DFFF1C}" srcOrd="1" destOrd="0" presId="urn:microsoft.com/office/officeart/2005/8/layout/hProcess4"/>
    <dgm:cxn modelId="{F12E10BE-3C2C-6343-8EEC-0D769825BD11}" type="presParOf" srcId="{B024CB42-63B0-1349-8DB3-E4B1CDDF097C}" destId="{B44633AE-48F0-7044-982C-C7F42EB43EAF}" srcOrd="2" destOrd="0" presId="urn:microsoft.com/office/officeart/2005/8/layout/hProcess4"/>
    <dgm:cxn modelId="{7DEDB411-3E3B-8542-A991-1D973BFFBB2B}" type="presParOf" srcId="{B024CB42-63B0-1349-8DB3-E4B1CDDF097C}" destId="{6928A582-880D-4E44-8180-D57D9C98B947}" srcOrd="3" destOrd="0" presId="urn:microsoft.com/office/officeart/2005/8/layout/hProcess4"/>
    <dgm:cxn modelId="{CCD0553A-2905-854F-826C-870433CC8325}" type="presParOf" srcId="{B024CB42-63B0-1349-8DB3-E4B1CDDF097C}" destId="{38A0CD03-270D-C24F-AE23-79B60390F4DA}" srcOrd="4" destOrd="0" presId="urn:microsoft.com/office/officeart/2005/8/layout/hProcess4"/>
    <dgm:cxn modelId="{273F959E-8D37-B741-B212-41E3B1D8E01B}" type="presParOf" srcId="{5C95F574-21FB-9744-9986-225A98AB768E}" destId="{10461E1E-F3B1-EA4A-86A3-CC1A67F0AD50}" srcOrd="1" destOrd="0" presId="urn:microsoft.com/office/officeart/2005/8/layout/hProcess4"/>
    <dgm:cxn modelId="{07080849-D77F-AA44-AF0D-282159DA11FC}" type="presParOf" srcId="{5C95F574-21FB-9744-9986-225A98AB768E}" destId="{D41B583C-D2CE-5445-9ABB-918D6F16C464}" srcOrd="2" destOrd="0" presId="urn:microsoft.com/office/officeart/2005/8/layout/hProcess4"/>
    <dgm:cxn modelId="{F5A14155-0EC4-D74C-8C07-926E69D5ED8D}" type="presParOf" srcId="{D41B583C-D2CE-5445-9ABB-918D6F16C464}" destId="{82078569-541E-2E4F-BA99-3851F6CC6E61}" srcOrd="0" destOrd="0" presId="urn:microsoft.com/office/officeart/2005/8/layout/hProcess4"/>
    <dgm:cxn modelId="{6FD26158-5003-4C4E-B7EE-01293542A031}" type="presParOf" srcId="{D41B583C-D2CE-5445-9ABB-918D6F16C464}" destId="{BC5ACEBB-5321-464B-BE2C-CAECF148B315}" srcOrd="1" destOrd="0" presId="urn:microsoft.com/office/officeart/2005/8/layout/hProcess4"/>
    <dgm:cxn modelId="{1D3FAEB1-916F-C646-912D-90456E212624}" type="presParOf" srcId="{D41B583C-D2CE-5445-9ABB-918D6F16C464}" destId="{12ABF094-8918-3144-A8CF-3730C41C4ED9}" srcOrd="2" destOrd="0" presId="urn:microsoft.com/office/officeart/2005/8/layout/hProcess4"/>
    <dgm:cxn modelId="{492F6C4D-0585-2D40-A0FE-68A399FD5BD1}" type="presParOf" srcId="{D41B583C-D2CE-5445-9ABB-918D6F16C464}" destId="{A0CF167A-DD54-6949-BACF-BD3AEE2809E7}" srcOrd="3" destOrd="0" presId="urn:microsoft.com/office/officeart/2005/8/layout/hProcess4"/>
    <dgm:cxn modelId="{57760663-F6A7-A44A-987E-D27E2296BFD4}" type="presParOf" srcId="{D41B583C-D2CE-5445-9ABB-918D6F16C464}" destId="{412C7910-9C34-8749-8403-C6F7416F69E5}" srcOrd="4" destOrd="0" presId="urn:microsoft.com/office/officeart/2005/8/layout/hProcess4"/>
    <dgm:cxn modelId="{EC3C14E4-DFFD-FD44-8D99-B0DF87047C15}" type="presParOf" srcId="{5C95F574-21FB-9744-9986-225A98AB768E}" destId="{519662C5-BB30-FC4C-B8BE-7326ED37D6F4}" srcOrd="3" destOrd="0" presId="urn:microsoft.com/office/officeart/2005/8/layout/hProcess4"/>
    <dgm:cxn modelId="{FC036C20-0CF0-5B42-B90F-D7B1CA767CF9}" type="presParOf" srcId="{5C95F574-21FB-9744-9986-225A98AB768E}" destId="{10989CA0-3F20-104A-A8C3-FF4EF11D3991}" srcOrd="4" destOrd="0" presId="urn:microsoft.com/office/officeart/2005/8/layout/hProcess4"/>
    <dgm:cxn modelId="{31E62B60-9C0D-4A4E-9477-298FF9287754}" type="presParOf" srcId="{10989CA0-3F20-104A-A8C3-FF4EF11D3991}" destId="{81BDB8E2-922C-9F41-B68B-6CE2D00CA831}" srcOrd="0" destOrd="0" presId="urn:microsoft.com/office/officeart/2005/8/layout/hProcess4"/>
    <dgm:cxn modelId="{F5F0FE2B-6583-4A4D-A513-9FD402307C6B}" type="presParOf" srcId="{10989CA0-3F20-104A-A8C3-FF4EF11D3991}" destId="{D14A9890-4C83-BB46-AEDE-365EF521BD42}" srcOrd="1" destOrd="0" presId="urn:microsoft.com/office/officeart/2005/8/layout/hProcess4"/>
    <dgm:cxn modelId="{64462E1F-71AA-1F47-851B-CB2D7336C2FF}" type="presParOf" srcId="{10989CA0-3F20-104A-A8C3-FF4EF11D3991}" destId="{5AD76641-9257-A64E-BBF3-492F6654D82D}" srcOrd="2" destOrd="0" presId="urn:microsoft.com/office/officeart/2005/8/layout/hProcess4"/>
    <dgm:cxn modelId="{E4637648-7C6A-0748-AE2B-1352A588BE81}" type="presParOf" srcId="{10989CA0-3F20-104A-A8C3-FF4EF11D3991}" destId="{F670FFA6-CE98-1549-8DDD-B4121932BAEF}" srcOrd="3" destOrd="0" presId="urn:microsoft.com/office/officeart/2005/8/layout/hProcess4"/>
    <dgm:cxn modelId="{D548CF1E-46FF-A84D-B77B-3F0908F0BBB1}" type="presParOf" srcId="{10989CA0-3F20-104A-A8C3-FF4EF11D3991}" destId="{1434DB36-7F8F-DA41-898E-FB1D3EA17EC5}" srcOrd="4" destOrd="0" presId="urn:microsoft.com/office/officeart/2005/8/layout/hProcess4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B0242-B151-48ED-B859-D80ED2172267}">
      <dsp:nvSpPr>
        <dsp:cNvPr id="0" name=""/>
        <dsp:cNvSpPr/>
      </dsp:nvSpPr>
      <dsp:spPr>
        <a:xfrm>
          <a:off x="7781" y="1546025"/>
          <a:ext cx="6524592" cy="1631148"/>
        </a:xfrm>
        <a:prstGeom prst="roundRect">
          <a:avLst>
            <a:gd name="adj" fmla="val 10000"/>
          </a:avLst>
        </a:prstGeom>
        <a:solidFill>
          <a:srgbClr val="011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u="none" kern="1200" dirty="0" smtClean="0"/>
            <a:t>Указать</a:t>
          </a:r>
          <a:br>
            <a:rPr lang="ru-RU" sz="3600" i="0" u="none" kern="1200" dirty="0" smtClean="0"/>
          </a:br>
          <a:r>
            <a:rPr lang="ru-RU" sz="3600" i="0" u="none" kern="1200" dirty="0" smtClean="0"/>
            <a:t>бизнес-процесс 1 (класс программного обеспечения)</a:t>
          </a:r>
          <a:endParaRPr lang="ru-RU" sz="3600" i="0" u="none" kern="1200" dirty="0"/>
        </a:p>
      </dsp:txBody>
      <dsp:txXfrm>
        <a:off x="55556" y="1593800"/>
        <a:ext cx="6429042" cy="1535598"/>
      </dsp:txXfrm>
    </dsp:sp>
    <dsp:sp modelId="{D1C9C09A-C38E-4C6A-9C9C-0AEED0C88852}">
      <dsp:nvSpPr>
        <dsp:cNvPr id="0" name=""/>
        <dsp:cNvSpPr/>
      </dsp:nvSpPr>
      <dsp:spPr>
        <a:xfrm rot="5400000">
          <a:off x="3127351" y="331989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847F9-6145-4DE8-BB81-B44A977B5BBF}">
      <dsp:nvSpPr>
        <dsp:cNvPr id="0" name=""/>
        <dsp:cNvSpPr/>
      </dsp:nvSpPr>
      <dsp:spPr>
        <a:xfrm>
          <a:off x="7781" y="374807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текущее состояние бизнес-процесса</a:t>
          </a:r>
          <a:endParaRPr lang="ru-RU" sz="2400" kern="1200" dirty="0"/>
        </a:p>
      </dsp:txBody>
      <dsp:txXfrm>
        <a:off x="55556" y="3795850"/>
        <a:ext cx="6429042" cy="1535598"/>
      </dsp:txXfrm>
    </dsp:sp>
    <dsp:sp modelId="{50132D65-EC78-411C-BE09-FC5AD0835ABB}">
      <dsp:nvSpPr>
        <dsp:cNvPr id="0" name=""/>
        <dsp:cNvSpPr/>
      </dsp:nvSpPr>
      <dsp:spPr>
        <a:xfrm rot="5400000">
          <a:off x="3127351" y="552194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7556B-0F65-4146-B736-A8A977073A9E}">
      <dsp:nvSpPr>
        <dsp:cNvPr id="0" name=""/>
        <dsp:cNvSpPr/>
      </dsp:nvSpPr>
      <dsp:spPr>
        <a:xfrm>
          <a:off x="7781" y="595012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планируемый </a:t>
          </a:r>
          <a:r>
            <a:rPr lang="ru-RU" sz="2400" kern="1200" dirty="0" err="1" smtClean="0"/>
            <a:t>цифровизированный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r>
            <a:rPr lang="ru-RU" sz="2400" kern="1200" dirty="0" smtClean="0"/>
            <a:t>по результатам реализации проекта</a:t>
          </a:r>
          <a:br>
            <a:rPr lang="ru-RU" sz="2400" kern="1200" dirty="0" smtClean="0"/>
          </a:br>
          <a:r>
            <a:rPr lang="ru-RU" sz="2400" kern="1200" dirty="0" smtClean="0"/>
            <a:t>бизнес-процесс с отражением финансово-экономических и технических эффектов</a:t>
          </a:r>
          <a:endParaRPr lang="ru-RU" sz="2400" kern="1200" dirty="0"/>
        </a:p>
      </dsp:txBody>
      <dsp:txXfrm>
        <a:off x="55556" y="5997900"/>
        <a:ext cx="6429042" cy="1535598"/>
      </dsp:txXfrm>
    </dsp:sp>
    <dsp:sp modelId="{28A64A95-6ACF-414A-BD10-741D2C75FFF3}">
      <dsp:nvSpPr>
        <dsp:cNvPr id="0" name=""/>
        <dsp:cNvSpPr/>
      </dsp:nvSpPr>
      <dsp:spPr>
        <a:xfrm>
          <a:off x="7445816" y="1546025"/>
          <a:ext cx="6524592" cy="1631148"/>
        </a:xfrm>
        <a:prstGeom prst="roundRect">
          <a:avLst>
            <a:gd name="adj" fmla="val 10000"/>
          </a:avLst>
        </a:prstGeom>
        <a:solidFill>
          <a:srgbClr val="011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u="none" kern="1200" dirty="0" smtClean="0"/>
            <a:t>Указать</a:t>
          </a:r>
          <a:br>
            <a:rPr lang="ru-RU" sz="3600" i="0" u="none" kern="1200" dirty="0" smtClean="0"/>
          </a:br>
          <a:r>
            <a:rPr lang="ru-RU" sz="3600" i="0" u="none" kern="1200" dirty="0" smtClean="0"/>
            <a:t>бизнес-процесс 2 (класс программного обеспечения)</a:t>
          </a:r>
          <a:endParaRPr lang="ru-RU" sz="3600" kern="1200" dirty="0"/>
        </a:p>
      </dsp:txBody>
      <dsp:txXfrm>
        <a:off x="7493591" y="1593800"/>
        <a:ext cx="6429042" cy="1535598"/>
      </dsp:txXfrm>
    </dsp:sp>
    <dsp:sp modelId="{9857BF23-AE90-41C0-9FA3-A5A9F04A9FAC}">
      <dsp:nvSpPr>
        <dsp:cNvPr id="0" name=""/>
        <dsp:cNvSpPr/>
      </dsp:nvSpPr>
      <dsp:spPr>
        <a:xfrm rot="5400000">
          <a:off x="10565387" y="331989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BF052-9B0D-416B-9A42-1D202A1B3FEB}">
      <dsp:nvSpPr>
        <dsp:cNvPr id="0" name=""/>
        <dsp:cNvSpPr/>
      </dsp:nvSpPr>
      <dsp:spPr>
        <a:xfrm>
          <a:off x="7445816" y="374807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текущее состояние бизнес-процесса</a:t>
          </a:r>
          <a:endParaRPr lang="ru-RU" sz="2400" kern="1200" dirty="0"/>
        </a:p>
      </dsp:txBody>
      <dsp:txXfrm>
        <a:off x="7493591" y="3795850"/>
        <a:ext cx="6429042" cy="1535598"/>
      </dsp:txXfrm>
    </dsp:sp>
    <dsp:sp modelId="{8F8A3191-DECD-4C11-B943-BDE99A5136C1}">
      <dsp:nvSpPr>
        <dsp:cNvPr id="0" name=""/>
        <dsp:cNvSpPr/>
      </dsp:nvSpPr>
      <dsp:spPr>
        <a:xfrm rot="5400000">
          <a:off x="10565387" y="552194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A9ED0-EFCB-4957-93CB-09D1F910A7BF}">
      <dsp:nvSpPr>
        <dsp:cNvPr id="0" name=""/>
        <dsp:cNvSpPr/>
      </dsp:nvSpPr>
      <dsp:spPr>
        <a:xfrm>
          <a:off x="7445816" y="595012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планируемый </a:t>
          </a:r>
          <a:r>
            <a:rPr lang="ru-RU" sz="2400" kern="1200" dirty="0" err="1" smtClean="0"/>
            <a:t>цифровизированный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r>
            <a:rPr lang="ru-RU" sz="2400" kern="1200" dirty="0" smtClean="0"/>
            <a:t>по результатам реализации проекта</a:t>
          </a:r>
          <a:br>
            <a:rPr lang="ru-RU" sz="2400" kern="1200" dirty="0" smtClean="0"/>
          </a:br>
          <a:r>
            <a:rPr lang="ru-RU" sz="2400" kern="1200" dirty="0" smtClean="0"/>
            <a:t>бизнес-процесс с отражением финансово-экономических и технических эффектов</a:t>
          </a:r>
          <a:endParaRPr lang="ru-RU" sz="2400" kern="1200" dirty="0"/>
        </a:p>
      </dsp:txBody>
      <dsp:txXfrm>
        <a:off x="7493591" y="5997900"/>
        <a:ext cx="6429042" cy="1535598"/>
      </dsp:txXfrm>
    </dsp:sp>
    <dsp:sp modelId="{B8656DD1-4EFD-4806-90BC-78F613F5D3EF}">
      <dsp:nvSpPr>
        <dsp:cNvPr id="0" name=""/>
        <dsp:cNvSpPr/>
      </dsp:nvSpPr>
      <dsp:spPr>
        <a:xfrm>
          <a:off x="14883852" y="1546025"/>
          <a:ext cx="6524592" cy="1631148"/>
        </a:xfrm>
        <a:prstGeom prst="roundRect">
          <a:avLst>
            <a:gd name="adj" fmla="val 10000"/>
          </a:avLst>
        </a:prstGeom>
        <a:solidFill>
          <a:srgbClr val="011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u="none" kern="1200" dirty="0" smtClean="0"/>
            <a:t>Указать</a:t>
          </a:r>
          <a:br>
            <a:rPr lang="ru-RU" sz="3600" i="0" u="none" kern="1200" dirty="0" smtClean="0"/>
          </a:br>
          <a:r>
            <a:rPr lang="ru-RU" sz="3600" i="0" u="none" kern="1200" dirty="0" smtClean="0"/>
            <a:t>бизнес-процесс №* (класс программного обеспечения)</a:t>
          </a:r>
          <a:endParaRPr lang="ru-RU" sz="3600" kern="1200" dirty="0"/>
        </a:p>
      </dsp:txBody>
      <dsp:txXfrm>
        <a:off x="14931627" y="1593800"/>
        <a:ext cx="6429042" cy="1535598"/>
      </dsp:txXfrm>
    </dsp:sp>
    <dsp:sp modelId="{8C6A2605-F015-4547-A21D-A52AB6EC3873}">
      <dsp:nvSpPr>
        <dsp:cNvPr id="0" name=""/>
        <dsp:cNvSpPr/>
      </dsp:nvSpPr>
      <dsp:spPr>
        <a:xfrm rot="5400000">
          <a:off x="18003423" y="331989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D8C23-7C92-4CA1-8FDE-464088C6A7CA}">
      <dsp:nvSpPr>
        <dsp:cNvPr id="0" name=""/>
        <dsp:cNvSpPr/>
      </dsp:nvSpPr>
      <dsp:spPr>
        <a:xfrm>
          <a:off x="14883852" y="374807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текущее состояние бизнес-процесса</a:t>
          </a:r>
          <a:endParaRPr lang="ru-RU" sz="2400" kern="1200" dirty="0"/>
        </a:p>
      </dsp:txBody>
      <dsp:txXfrm>
        <a:off x="14931627" y="3795850"/>
        <a:ext cx="6429042" cy="1535598"/>
      </dsp:txXfrm>
    </dsp:sp>
    <dsp:sp modelId="{30FF9889-6308-4AB6-A782-EFD71132DE4F}">
      <dsp:nvSpPr>
        <dsp:cNvPr id="0" name=""/>
        <dsp:cNvSpPr/>
      </dsp:nvSpPr>
      <dsp:spPr>
        <a:xfrm rot="5400000">
          <a:off x="18003423" y="552194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AAE49-666A-4EB3-8C5A-BE115A6F7C48}">
      <dsp:nvSpPr>
        <dsp:cNvPr id="0" name=""/>
        <dsp:cNvSpPr/>
      </dsp:nvSpPr>
      <dsp:spPr>
        <a:xfrm>
          <a:off x="14883852" y="595012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планируемый </a:t>
          </a:r>
          <a:r>
            <a:rPr lang="ru-RU" sz="2400" kern="1200" dirty="0" err="1" smtClean="0"/>
            <a:t>цифровизированный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r>
            <a:rPr lang="ru-RU" sz="2400" kern="1200" dirty="0" smtClean="0"/>
            <a:t>по результатам реализации проекта</a:t>
          </a:r>
          <a:br>
            <a:rPr lang="ru-RU" sz="2400" kern="1200" dirty="0" smtClean="0"/>
          </a:br>
          <a:r>
            <a:rPr lang="ru-RU" sz="2400" kern="1200" dirty="0" smtClean="0"/>
            <a:t>бизнес-процесс с отражением финансово-экономических и технических эффектов</a:t>
          </a:r>
          <a:endParaRPr lang="ru-RU" sz="2400" kern="1200" dirty="0"/>
        </a:p>
      </dsp:txBody>
      <dsp:txXfrm>
        <a:off x="14931627" y="5997900"/>
        <a:ext cx="6429042" cy="1535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9B3A0-D3D2-B040-9102-696453DFFF1C}">
      <dsp:nvSpPr>
        <dsp:cNvPr id="0" name=""/>
        <dsp:cNvSpPr/>
      </dsp:nvSpPr>
      <dsp:spPr>
        <a:xfrm>
          <a:off x="3800217" y="1620670"/>
          <a:ext cx="3775779" cy="3114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62C3BB"/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1 с ролями и (или) ответственными сотрудниками</a:t>
          </a:r>
          <a:endParaRPr lang="ru-RU" sz="2400" i="1" kern="1200" dirty="0">
            <a:solidFill>
              <a:schemeClr val="bg2">
                <a:lumMod val="40000"/>
                <a:lumOff val="60000"/>
              </a:schemeClr>
            </a:solidFill>
          </a:endParaRPr>
        </a:p>
      </dsp:txBody>
      <dsp:txXfrm>
        <a:off x="3871884" y="1692337"/>
        <a:ext cx="3632445" cy="2303560"/>
      </dsp:txXfrm>
    </dsp:sp>
    <dsp:sp modelId="{10461E1E-F3B1-EA4A-86A3-CC1A67F0AD50}">
      <dsp:nvSpPr>
        <dsp:cNvPr id="0" name=""/>
        <dsp:cNvSpPr/>
      </dsp:nvSpPr>
      <dsp:spPr>
        <a:xfrm>
          <a:off x="5772066" y="1823502"/>
          <a:ext cx="4960069" cy="4960069"/>
        </a:xfrm>
        <a:prstGeom prst="leftCircularArrow">
          <a:avLst>
            <a:gd name="adj1" fmla="val 4748"/>
            <a:gd name="adj2" fmla="val 607270"/>
            <a:gd name="adj3" fmla="val 2382781"/>
            <a:gd name="adj4" fmla="val 9024489"/>
            <a:gd name="adj5" fmla="val 5539"/>
          </a:avLst>
        </a:prstGeom>
        <a:solidFill>
          <a:srgbClr val="62C3BB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28A582-880D-4E44-8180-D57D9C98B947}">
      <dsp:nvSpPr>
        <dsp:cNvPr id="0" name=""/>
        <dsp:cNvSpPr/>
      </dsp:nvSpPr>
      <dsp:spPr>
        <a:xfrm>
          <a:off x="4639279" y="4067564"/>
          <a:ext cx="3356248" cy="1334669"/>
        </a:xfrm>
        <a:prstGeom prst="roundRect">
          <a:avLst>
            <a:gd name="adj" fmla="val 10000"/>
          </a:avLst>
        </a:prstGeom>
        <a:solidFill>
          <a:srgbClr val="62C3BB">
            <a:alpha val="29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i="1" kern="1200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1 (наименование)</a:t>
          </a:r>
          <a:endParaRPr lang="ru-RU" sz="3100" kern="1200" dirty="0"/>
        </a:p>
      </dsp:txBody>
      <dsp:txXfrm>
        <a:off x="4678370" y="4106655"/>
        <a:ext cx="3278066" cy="1256487"/>
      </dsp:txXfrm>
    </dsp:sp>
    <dsp:sp modelId="{BC5ACEBB-5321-464B-BE2C-CAECF148B315}">
      <dsp:nvSpPr>
        <dsp:cNvPr id="0" name=""/>
        <dsp:cNvSpPr/>
      </dsp:nvSpPr>
      <dsp:spPr>
        <a:xfrm>
          <a:off x="9116993" y="1620670"/>
          <a:ext cx="3775779" cy="3114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62C3BB"/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2 с ролями и (или) ответственными сотрудниками</a:t>
          </a:r>
          <a:endParaRPr lang="ru-RU" sz="2400" kern="1200" dirty="0"/>
        </a:p>
      </dsp:txBody>
      <dsp:txXfrm>
        <a:off x="9188660" y="2359671"/>
        <a:ext cx="3632445" cy="2303560"/>
      </dsp:txXfrm>
    </dsp:sp>
    <dsp:sp modelId="{519662C5-BB30-FC4C-B8BE-7326ED37D6F4}">
      <dsp:nvSpPr>
        <dsp:cNvPr id="0" name=""/>
        <dsp:cNvSpPr/>
      </dsp:nvSpPr>
      <dsp:spPr>
        <a:xfrm>
          <a:off x="11057377" y="-550109"/>
          <a:ext cx="5442530" cy="5442530"/>
        </a:xfrm>
        <a:prstGeom prst="circularArrow">
          <a:avLst>
            <a:gd name="adj1" fmla="val 4327"/>
            <a:gd name="adj2" fmla="val 547735"/>
            <a:gd name="adj3" fmla="val 19276754"/>
            <a:gd name="adj4" fmla="val 12575511"/>
            <a:gd name="adj5" fmla="val 5048"/>
          </a:avLst>
        </a:prstGeom>
        <a:solidFill>
          <a:srgbClr val="62C3BB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CF167A-DD54-6949-BACF-BD3AEE2809E7}">
      <dsp:nvSpPr>
        <dsp:cNvPr id="0" name=""/>
        <dsp:cNvSpPr/>
      </dsp:nvSpPr>
      <dsp:spPr>
        <a:xfrm>
          <a:off x="9956055" y="953335"/>
          <a:ext cx="3356248" cy="1334669"/>
        </a:xfrm>
        <a:prstGeom prst="roundRect">
          <a:avLst>
            <a:gd name="adj" fmla="val 10000"/>
          </a:avLst>
        </a:prstGeom>
        <a:solidFill>
          <a:srgbClr val="62C3BB">
            <a:alpha val="29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i="1" kern="1200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2 (наименование)</a:t>
          </a:r>
          <a:endParaRPr lang="ru-RU" sz="3100" kern="1200" dirty="0"/>
        </a:p>
      </dsp:txBody>
      <dsp:txXfrm>
        <a:off x="9995146" y="992426"/>
        <a:ext cx="3278066" cy="1256487"/>
      </dsp:txXfrm>
    </dsp:sp>
    <dsp:sp modelId="{D14A9890-4C83-BB46-AEDE-365EF521BD42}">
      <dsp:nvSpPr>
        <dsp:cNvPr id="0" name=""/>
        <dsp:cNvSpPr/>
      </dsp:nvSpPr>
      <dsp:spPr>
        <a:xfrm>
          <a:off x="14433769" y="1620670"/>
          <a:ext cx="3775779" cy="3114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62C3BB"/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51435" rIns="51435" bIns="5143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</a:t>
          </a:r>
          <a:r>
            <a:rPr lang="en-US" sz="27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N</a:t>
          </a:r>
          <a:r>
            <a:rPr lang="ru-RU" sz="27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 с ролями и (или) ответственными сотрудниками</a:t>
          </a:r>
          <a:endParaRPr lang="ru-RU" sz="2700" kern="1200" dirty="0"/>
        </a:p>
      </dsp:txBody>
      <dsp:txXfrm>
        <a:off x="14505436" y="1692337"/>
        <a:ext cx="3632445" cy="2303560"/>
      </dsp:txXfrm>
    </dsp:sp>
    <dsp:sp modelId="{F670FFA6-CE98-1549-8DDD-B4121932BAEF}">
      <dsp:nvSpPr>
        <dsp:cNvPr id="0" name=""/>
        <dsp:cNvSpPr/>
      </dsp:nvSpPr>
      <dsp:spPr>
        <a:xfrm>
          <a:off x="15272831" y="4067564"/>
          <a:ext cx="3356248" cy="1334669"/>
        </a:xfrm>
        <a:prstGeom prst="roundRect">
          <a:avLst>
            <a:gd name="adj" fmla="val 10000"/>
          </a:avLst>
        </a:prstGeom>
        <a:solidFill>
          <a:srgbClr val="62C3BB">
            <a:alpha val="29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i="1" kern="1200" dirty="0">
              <a:solidFill>
                <a:srgbClr val="009E90"/>
              </a:solidFill>
              <a:latin typeface="Inter"/>
              <a:ea typeface="Inter"/>
              <a:cs typeface="Inter"/>
            </a:rPr>
            <a:t>…</a:t>
          </a:r>
          <a:endParaRPr lang="ru-RU" sz="3100" kern="1200" dirty="0"/>
        </a:p>
      </dsp:txBody>
      <dsp:txXfrm>
        <a:off x="15311922" y="4106655"/>
        <a:ext cx="3278066" cy="1256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7B03E-8A44-4CDD-A46A-98E4E63E76A5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486CC-E25E-405B-B589-1057A16CFE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39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5509B-38A7-5E45-7652-BE2290F67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1D708A0-ADD9-D56A-8BC9-58B17B45F5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6C76CF1-C7DF-010D-1018-026E0FFCE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dirty="0" smtClean="0"/>
              <a:t>Субсидии российским организациям на финансовое обеспечение затрат, связанных с разработкой и внедрением российского программного обеспечения для производителей средств производства (Внедрены решения в области программного обеспечения </a:t>
            </a:r>
            <a:r>
              <a:rPr lang="ru-RU" dirty="0" err="1" smtClean="0"/>
              <a:t>станкоинструментальной</a:t>
            </a:r>
            <a:r>
              <a:rPr lang="ru-RU" dirty="0" smtClean="0"/>
              <a:t> промышленности)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8BFEA50-EA13-6F53-1BFC-C0D8B73E9B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29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*Виды экономической деятельности (ОКВЭД 2) ОК 029-2014 (КДЕС Ред. 2), которые должен осуществлять получатель субсидии (по основному и (или) дополнительному виду экономической деятельности):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23.91 «Производство абразивных изделий», группы 25.73 «Производство инструмента», подгруппы 26.20.4 «Производство средств защиты информации, а также информационных и телекоммуникационных систем, защищенных с использованием средств защиты информации», группы 28.24 «Производство ручных инструментов с механизированным приводом», группы 28.41 «Производство металлообрабатывающего оборудования», группы 28.49 «Производство прочих станков», группы 28.94 «Производство машин и оборудования для изготовления текстильных, швейных, меховых и кожаных изделий», подгруппы 28.99.5 «Производство промышленных роботов и робототехнических устройств» раздела С «Обрабатывающие производства» Общероссийского классификатора видов экономической деятельности (ОКВЭД 2) ОК 029-2014 (КДЕС Ред. 2)</a:t>
            </a:r>
            <a:br>
              <a:rPr lang="ru-RU" dirty="0" smtClean="0"/>
            </a:br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i="1" kern="1200" baseline="0" dirty="0" smtClean="0">
                <a:solidFill>
                  <a:schemeClr val="tx1"/>
                </a:solidFill>
                <a:latin typeface="+mn-lt"/>
                <a:ea typeface="Inter"/>
                <a:cs typeface="Inter"/>
              </a:rPr>
              <a:t>** Указать </a:t>
            </a:r>
            <a:r>
              <a:rPr lang="ru-RU" sz="1200" i="1" kern="1200" baseline="0" dirty="0" smtClean="0">
                <a:solidFill>
                  <a:schemeClr val="bg1"/>
                </a:solidFill>
                <a:latin typeface="+mn-lt"/>
                <a:ea typeface="Inter"/>
                <a:cs typeface="Inter"/>
              </a:rPr>
              <a:t>информацию о внедряемых средствах защиты информации, </a:t>
            </a:r>
            <a:r>
              <a:rPr lang="ru-RU" sz="1200" b="0" i="1" strike="noStrike" spc="-1" baseline="0" dirty="0" smtClean="0">
                <a:solidFill>
                  <a:schemeClr val="bg1"/>
                </a:solidFill>
                <a:latin typeface="+mn-lt"/>
                <a:ea typeface="Arial"/>
              </a:rPr>
              <a:t>включенных в единый реестр радиоэлектронной продукции, сформированный в соответствии постановлением Правительства Российской Федерации от 10.07.2019 № 878, или Реестр российской промышленной продукции, сформированный в соответствии с постановлением Правительства Российской Федерации от 17.07.2015 № 719</a:t>
            </a:r>
            <a:endParaRPr lang="ru-RU" sz="1200" i="1" kern="1200" baseline="0" dirty="0" smtClean="0">
              <a:solidFill>
                <a:schemeClr val="tx1"/>
              </a:solidFill>
              <a:latin typeface="+mn-lt"/>
              <a:ea typeface="Inter"/>
              <a:cs typeface="Inter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A201C-AE0B-47D0-B511-09726DB956C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77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более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360 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млн. рублей.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[2]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более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70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от общей стоимости реализации проекта.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[3]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более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70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от общей стоимости реализации проекта на очередной финансовый год.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[4]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менее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30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от общей стоимости реализации проекта.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[5]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менее </a:t>
            </a: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30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от общей стоимости реализации проекта на очередной финансовый год</a:t>
            </a: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.</a:t>
            </a:r>
            <a:endParaRPr kumimoji="0" lang="ru-RU" altLang="ru-RU" sz="12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 baseline="30000" dirty="0" bmk="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[6]</a:t>
            </a:r>
            <a:r>
              <a:rPr lang="ru-RU" sz="1200" i="1" dirty="0">
                <a:solidFill>
                  <a:schemeClr val="bg1"/>
                </a:solidFill>
                <a:ea typeface="Times New Roman" panose="02020603050405020304" pitchFamily="18" charset="0"/>
              </a:rPr>
              <a:t>Заполняется в соответствии с п. </a:t>
            </a:r>
            <a:r>
              <a:rPr lang="ru-RU" sz="1200" i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1.2 Бизнес-плана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aseline="30000" dirty="0" smtClean="0" bmk="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[7]</a:t>
            </a:r>
            <a:r>
              <a:rPr lang="ru-RU" altLang="ru-RU" sz="1200" i="1" baseline="0" dirty="0" smtClean="0" bmk="">
                <a:solidFill>
                  <a:schemeClr val="bg1"/>
                </a:solidFill>
                <a:ea typeface="Times New Roman" panose="02020603050405020304" pitchFamily="18" charset="0"/>
                <a:cs typeface="+mn-cs"/>
              </a:rPr>
              <a:t>Убрать лишнее при необходимости.</a:t>
            </a:r>
            <a:endParaRPr lang="ru-RU" altLang="ru-RU" sz="1200" i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234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/>
              <a:t/>
            </a:r>
            <a:br>
              <a:rPr lang="ru-RU" baseline="0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324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Дополнительно предоставляется карта процессов (ИТ-ландшафт процессов) с выделением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цифровизируемых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участков (наименование бизнес-процесса/описание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цифровизируемого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этапа, текущее состояние, ключевой измеримый эффект (снижение времени, затрат, ошибок)</a:t>
            </a:r>
            <a:endParaRPr lang="ru-RU" sz="1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*при</a:t>
            </a:r>
            <a:r>
              <a:rPr lang="ru-RU" baseline="0" dirty="0" smtClean="0"/>
              <a:t> необходимости возможно изменить</a:t>
            </a:r>
            <a:r>
              <a:rPr lang="en-US" baseline="0" dirty="0" smtClean="0"/>
              <a:t>/</a:t>
            </a:r>
            <a:r>
              <a:rPr lang="ru-RU" baseline="0" dirty="0" smtClean="0"/>
              <a:t>удалить лишние строки (адаптировать) </a:t>
            </a:r>
            <a:r>
              <a:rPr lang="en-US" baseline="0" dirty="0" smtClean="0"/>
              <a:t>SmartArt</a:t>
            </a:r>
            <a:r>
              <a:rPr lang="ru-RU" baseline="0" dirty="0" smtClean="0"/>
              <a:t> под описываемые бизнес-процессы.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A201C-AE0B-47D0-B511-09726DB956C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902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10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*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более 48 месяцев, в том числе не более 24 месяцев на выполнение научно-исследовательских и опытно-конструкторских работ. В случае, если срок реализации проекта составляет не полное количество месяцев, значение округляется до полного месяца независимо от превышения или не превышения его половины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941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76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07AFE40-621F-4BCE-8665-D0D596AD6A2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0167F45-CEAC-4D24-ACF8-B7189D7EAD5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5CA138E-12A1-4E4C-9D8E-4CD49EA4380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86385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605852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12189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86385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605852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FDC1B46-3A63-4AAC-AE6C-E8AC6C443FC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048000" y="2244725"/>
            <a:ext cx="18288000" cy="4775201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4800"/>
            </a:lvl1pPr>
            <a:lvl2pPr marL="0" indent="457200" algn="ctr">
              <a:buSzTx/>
              <a:buFontTx/>
              <a:buNone/>
              <a:defRPr sz="4800"/>
            </a:lvl2pPr>
            <a:lvl3pPr marL="0" indent="914400" algn="ctr">
              <a:buSzTx/>
              <a:buFontTx/>
              <a:buNone/>
              <a:defRPr sz="4800"/>
            </a:lvl3pPr>
            <a:lvl4pPr marL="0" indent="1371600" algn="ctr">
              <a:buSzTx/>
              <a:buFontTx/>
              <a:buNone/>
              <a:defRPr sz="4800"/>
            </a:lvl4pPr>
            <a:lvl5pPr marL="0" indent="1828800" algn="ctr">
              <a:buSzTx/>
              <a:buFontTx/>
              <a:buNone/>
              <a:defRPr sz="4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986554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6AB86CD-632F-403E-9304-CECCB76A537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457B5BC-082D-4429-90B6-020FADA7046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3E5446C-4C81-4F99-9CA3-7A191922A2F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B8A6FF2-19A3-421A-AFBD-CFAEFADBC43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F9CC453-8E5D-43AE-93B3-A34CCED8F3D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1218960" y="547200"/>
            <a:ext cx="21944880" cy="106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DA22CA5-A75E-4617-8DC3-11D90EB8AF9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E3942EA1-82A9-447A-B76B-AF8FF056D51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DF04A6-C679-4041-9586-E4D9F583E4C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4DF3CAE-DC55-4D93-9375-75F3B30538A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0F7DA70-922A-4E85-8461-ED6F9E4335A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3EFA280-18F5-4CD4-BDEC-3410A0EA100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295F9E0-0285-4FDD-BF3D-4E91A77A2A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86385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1605852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12189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86385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1605852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9610C0D-A3ED-432E-BA0A-892F640CA63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БЕЗ ГРИФ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23528253" y="12713500"/>
            <a:ext cx="639731" cy="7280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16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FFCEAA3F-ACB7-41D5-B9E8-858FFC248860}" type="slidenum">
              <a:rPr lang="ru-RU"/>
              <a:t>‹#›</a:t>
            </a:fld>
            <a:endParaRPr lang="ru-RU"/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 bwMode="auto">
          <a:xfrm>
            <a:off x="1095167" y="761689"/>
            <a:ext cx="6937788" cy="10795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="0" i="0"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3169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6FA95DC-7540-45D8-AE85-E979E72DC2D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DE591B23-2AED-4C2C-AEA6-92CA0F40632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4DE70C07-78EB-45FC-BC12-EAE60ECBA31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218960" y="547200"/>
            <a:ext cx="21944880" cy="106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D76CC462-B0D7-416D-B309-C60BEAE5862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6C04AB33-0252-4AAD-A733-6ED2B984FDF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AD77B40-9E42-4E42-8E46-88F8E9AED4C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C9C0A42-9D7F-4472-BB6A-A9128B6BA32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sldNum" idx="1"/>
          </p:nvPr>
        </p:nvSpPr>
        <p:spPr>
          <a:xfrm>
            <a:off x="22173120" y="12802320"/>
            <a:ext cx="534240" cy="550800"/>
          </a:xfrm>
          <a:prstGeom prst="rect">
            <a:avLst/>
          </a:prstGeom>
          <a:noFill/>
          <a:ln w="2556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4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52D708D-4BD5-4CBA-A508-CCFF4BA10AF4}" type="slidenum">
              <a:rPr lang="ru-RU" sz="2400" b="0" strike="noStrike" spc="-1">
                <a:solidFill>
                  <a:srgbClr val="888888"/>
                </a:solidFill>
                <a:latin typeface="Arial"/>
                <a:ea typeface="Arial"/>
              </a:rPr>
              <a:t>‹#›</a:t>
            </a:fld>
            <a:endParaRPr lang="ru-RU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7" name="Группа 2"/>
          <p:cNvGrpSpPr/>
          <p:nvPr/>
        </p:nvGrpSpPr>
        <p:grpSpPr>
          <a:xfrm>
            <a:off x="0" y="-147960"/>
            <a:ext cx="7181280" cy="14011200"/>
            <a:chOff x="0" y="-147960"/>
            <a:chExt cx="7181280" cy="14011200"/>
          </a:xfrm>
        </p:grpSpPr>
        <p:pic>
          <p:nvPicPr>
            <p:cNvPr id="2" name="Рисунок 3"/>
            <p:cNvPicPr/>
            <p:nvPr/>
          </p:nvPicPr>
          <p:blipFill>
            <a:blip r:embed="rId15">
              <a:grayscl/>
            </a:blip>
            <a:srcRect l="31158" t="-438" r="40012" b="438"/>
            <a:stretch/>
          </p:blipFill>
          <p:spPr>
            <a:xfrm>
              <a:off x="0" y="-147960"/>
              <a:ext cx="7181280" cy="14011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" name="Прямоугольник 4"/>
            <p:cNvSpPr/>
            <p:nvPr/>
          </p:nvSpPr>
          <p:spPr>
            <a:xfrm>
              <a:off x="0" y="-147960"/>
              <a:ext cx="7181280" cy="14011200"/>
            </a:xfrm>
            <a:prstGeom prst="rect">
              <a:avLst/>
            </a:prstGeom>
            <a:solidFill>
              <a:schemeClr val="tx1">
                <a:alpha val="55000"/>
              </a:schemeClr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vertOverflow="overflow" horzOverflow="overflow" tIns="91440" bIns="91440" numCol="1" spcCol="38160" anchor="ctr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ru-RU" sz="36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36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0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160" cy="228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8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160" cy="79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86" name="PlaceHolder 3"/>
          <p:cNvSpPr>
            <a:spLocks noGrp="1"/>
          </p:cNvSpPr>
          <p:nvPr>
            <p:ph type="sldNum" idx="3"/>
          </p:nvPr>
        </p:nvSpPr>
        <p:spPr>
          <a:xfrm>
            <a:off x="22173120" y="12802320"/>
            <a:ext cx="534240" cy="550800"/>
          </a:xfrm>
          <a:prstGeom prst="rect">
            <a:avLst/>
          </a:prstGeom>
          <a:noFill/>
          <a:ln w="2556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4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E9939C5-2D4E-419A-B7EB-0C20503A4709}" type="slidenum">
              <a:rPr lang="ru-RU" sz="2400" b="0" strike="noStrike" spc="-1">
                <a:solidFill>
                  <a:srgbClr val="888888"/>
                </a:solidFill>
                <a:latin typeface="Arial"/>
                <a:ea typeface="Arial"/>
              </a:rPr>
              <a:t>‹#›</a:t>
            </a:fld>
            <a:endParaRPr lang="ru-RU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70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79694F-6358-945E-B006-73E4DFE3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13">
            <a:extLst>
              <a:ext uri="{FF2B5EF4-FFF2-40B4-BE49-F238E27FC236}">
                <a16:creationId xmlns:a16="http://schemas.microsoft.com/office/drawing/2014/main" id="{E973F1FF-226D-19AC-FEB2-F3F17E087CD8}"/>
              </a:ext>
            </a:extLst>
          </p:cNvPr>
          <p:cNvSpPr/>
          <p:nvPr/>
        </p:nvSpPr>
        <p:spPr>
          <a:xfrm>
            <a:off x="7849439" y="4805996"/>
            <a:ext cx="16201320" cy="738664"/>
          </a:xfrm>
          <a:prstGeom prst="rect">
            <a:avLst/>
          </a:prstGeom>
          <a:solidFill>
            <a:srgbClr val="012344"/>
          </a:solidFill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3600" b="1" strike="noStrike" spc="-1" dirty="0">
                <a:solidFill>
                  <a:schemeClr val="bg1"/>
                </a:solidFill>
                <a:latin typeface="+mj-lt"/>
                <a:ea typeface="Arial"/>
              </a:rPr>
              <a:t>НАИМЕНОВАНИЕ ОРГАНИЗАЦИИ</a:t>
            </a:r>
            <a:endParaRPr lang="ru-RU" sz="3600" b="0" strike="noStrike" spc="-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3" name="TextBox 4">
            <a:extLst>
              <a:ext uri="{FF2B5EF4-FFF2-40B4-BE49-F238E27FC236}">
                <a16:creationId xmlns:a16="http://schemas.microsoft.com/office/drawing/2014/main" id="{4CAB4D1D-CC96-4EB0-9773-E6248197B905}"/>
              </a:ext>
            </a:extLst>
          </p:cNvPr>
          <p:cNvSpPr/>
          <p:nvPr/>
        </p:nvSpPr>
        <p:spPr>
          <a:xfrm>
            <a:off x="7849440" y="8950320"/>
            <a:ext cx="12191760" cy="2306870"/>
          </a:xfrm>
          <a:prstGeom prst="rect">
            <a:avLst/>
          </a:prstGeom>
          <a:solidFill>
            <a:srgbClr val="012344"/>
          </a:solidFill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ru-RU" sz="8000" b="1" cap="all" spc="-1" dirty="0">
                <a:solidFill>
                  <a:schemeClr val="bg1"/>
                </a:solidFill>
                <a:latin typeface="+mj-lt"/>
                <a:ea typeface="Arial"/>
              </a:rPr>
              <a:t>НАИМЕНОВАНИЕ 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ru-RU" sz="8000" b="1" cap="all" spc="-1" dirty="0">
                <a:solidFill>
                  <a:schemeClr val="bg1"/>
                </a:solidFill>
                <a:latin typeface="+mj-lt"/>
                <a:ea typeface="Arial"/>
              </a:rPr>
              <a:t>ПРОЕКТА</a:t>
            </a:r>
          </a:p>
        </p:txBody>
      </p:sp>
      <p:sp>
        <p:nvSpPr>
          <p:cNvPr id="2" name="AutoShape 2" descr="Логотип компании">
            <a:extLst>
              <a:ext uri="{FF2B5EF4-FFF2-40B4-BE49-F238E27FC236}">
                <a16:creationId xmlns:a16="http://schemas.microsoft.com/office/drawing/2014/main" id="{A0A70CAC-BED3-EBE8-6B31-39DEA17992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830260" cy="83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FA0847B5-71E7-4194-AD59-D462B13587B3}"/>
              </a:ext>
            </a:extLst>
          </p:cNvPr>
          <p:cNvSpPr/>
          <p:nvPr/>
        </p:nvSpPr>
        <p:spPr>
          <a:xfrm>
            <a:off x="7849439" y="5502985"/>
            <a:ext cx="16201320" cy="738664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3600" b="1" spc="-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Arial"/>
              </a:rPr>
              <a:t>РЕГИОН </a:t>
            </a:r>
            <a:r>
              <a:rPr lang="ru-RU" sz="3600" b="1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Arial"/>
              </a:rPr>
              <a:t>РЕГИСТРАЦИИ ОРГАНИЗАЦИИ</a:t>
            </a:r>
            <a:endParaRPr lang="ru-RU" sz="3600" b="0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1" name="Прямоугольник">
            <a:extLst>
              <a:ext uri="{FF2B5EF4-FFF2-40B4-BE49-F238E27FC236}">
                <a16:creationId xmlns:a16="http://schemas.microsoft.com/office/drawing/2014/main" id="{D28FFE5B-19C9-ECBA-8930-DFD94DC08C9F}"/>
              </a:ext>
            </a:extLst>
          </p:cNvPr>
          <p:cNvSpPr/>
          <p:nvPr/>
        </p:nvSpPr>
        <p:spPr>
          <a:xfrm>
            <a:off x="7038109" y="8756072"/>
            <a:ext cx="360218" cy="4697439"/>
          </a:xfrm>
          <a:prstGeom prst="rect">
            <a:avLst/>
          </a:prstGeom>
          <a:solidFill>
            <a:srgbClr val="012344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101D97E-1FCA-2C31-2E25-247631CF3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711" b="91986" l="10000" r="90000">
                        <a14:foregroundMark x1="57101" y1="35192" x2="57101" y2="35192"/>
                        <a14:foregroundMark x1="63913" y1="75261" x2="63913" y2="7526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7995" y="10103755"/>
            <a:ext cx="4599222" cy="38260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TextBox 13"/>
          <p:cNvSpPr/>
          <p:nvPr/>
        </p:nvSpPr>
        <p:spPr>
          <a:xfrm>
            <a:off x="570705" y="685800"/>
            <a:ext cx="6435521" cy="738664"/>
          </a:xfrm>
          <a:prstGeom prst="rect">
            <a:avLst/>
          </a:prstGeom>
          <a:solidFill>
            <a:srgbClr val="012344"/>
          </a:solidFill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3600" b="1" strike="noStrike" spc="-1" dirty="0">
                <a:solidFill>
                  <a:schemeClr val="bg1"/>
                </a:solidFill>
                <a:latin typeface="+mj-lt"/>
                <a:ea typeface="Arial"/>
              </a:rPr>
              <a:t>ЛОГОТИП ОРГАНИЗАЦИИ</a:t>
            </a:r>
            <a:endParaRPr lang="ru-RU" sz="3600" b="0" strike="noStrike" spc="-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864634" y="312232"/>
            <a:ext cx="7519366" cy="369332"/>
          </a:xfrm>
          <a:prstGeom prst="rect">
            <a:avLst/>
          </a:prstGeom>
          <a:solidFill>
            <a:srgbClr val="012344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17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85120" y="2221232"/>
            <a:ext cx="23370010" cy="1674592"/>
            <a:chOff x="142560" y="4256035"/>
            <a:chExt cx="7707085" cy="6983280"/>
          </a:xfrm>
        </p:grpSpPr>
        <p:sp>
          <p:nvSpPr>
            <p:cNvPr id="14" name="Прямоугольник 19"/>
            <p:cNvSpPr/>
            <p:nvPr/>
          </p:nvSpPr>
          <p:spPr>
            <a:xfrm>
              <a:off x="142560" y="7747675"/>
              <a:ext cx="7707085" cy="3491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vertOverflow="overflow" horzOverflow="overflow" wrap="square" tIns="91440" bIns="91440" numCol="1" spcCol="38160" anchor="ctr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ru-RU" sz="3600" b="0" strike="noStrike" spc="-1" dirty="0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sp>
          <p:nvSpPr>
            <p:cNvPr id="238" name="Прямоугольник 19"/>
            <p:cNvSpPr/>
            <p:nvPr/>
          </p:nvSpPr>
          <p:spPr>
            <a:xfrm>
              <a:off x="142560" y="4256035"/>
              <a:ext cx="7707085" cy="3491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vertOverflow="overflow" horzOverflow="overflow" wrap="square" tIns="91440" bIns="91440" numCol="1" spcCol="38160" anchor="ctr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ru-RU" sz="3600" b="0" strike="noStrike" spc="-1" dirty="0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sp>
        <p:nvSpPr>
          <p:cNvPr id="239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440" cy="56052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1" strike="noStrike" spc="-1" dirty="0">
                <a:solidFill>
                  <a:srgbClr val="012344"/>
                </a:solidFill>
              </a:rPr>
              <a:t>2</a:t>
            </a:r>
            <a:endParaRPr lang="ru-RU" sz="2800" b="1" strike="noStrike" spc="-1" dirty="0">
              <a:solidFill>
                <a:srgbClr val="012344"/>
              </a:solidFill>
              <a:latin typeface="Times New Roman"/>
            </a:endParaRPr>
          </a:p>
        </p:txBody>
      </p:sp>
      <p:sp>
        <p:nvSpPr>
          <p:cNvPr id="21" name="TextBox 4"/>
          <p:cNvSpPr/>
          <p:nvPr/>
        </p:nvSpPr>
        <p:spPr>
          <a:xfrm>
            <a:off x="786301" y="1613592"/>
            <a:ext cx="4410073" cy="615553"/>
          </a:xfrm>
          <a:prstGeom prst="rect">
            <a:avLst/>
          </a:prstGeom>
          <a:solidFill>
            <a:srgbClr val="012344"/>
          </a:solidFill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chemeClr val="bg1"/>
                </a:solidFill>
                <a:latin typeface="Inter"/>
                <a:ea typeface="Arial"/>
              </a:rPr>
              <a:t>Описание проекта</a:t>
            </a:r>
            <a:endParaRPr lang="ru-RU" sz="2800" b="1" spc="-1" dirty="0">
              <a:solidFill>
                <a:schemeClr val="bg1"/>
              </a:solidFill>
              <a:latin typeface="Inter"/>
            </a:endParaRPr>
          </a:p>
        </p:txBody>
      </p:sp>
      <p:sp>
        <p:nvSpPr>
          <p:cNvPr id="25" name="Прямоугольник 4"/>
          <p:cNvSpPr/>
          <p:nvPr/>
        </p:nvSpPr>
        <p:spPr>
          <a:xfrm>
            <a:off x="0" y="964800"/>
            <a:ext cx="285120" cy="122371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1B46D5-FA59-A828-1641-22244C45312B}"/>
              </a:ext>
            </a:extLst>
          </p:cNvPr>
          <p:cNvSpPr txBox="1"/>
          <p:nvPr/>
        </p:nvSpPr>
        <p:spPr>
          <a:xfrm>
            <a:off x="443345" y="80910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F82FFE-B532-FADB-95C4-2FF8F4059D28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13F1FFE0-47BD-6F50-03F4-0BEA750948C3}"/>
              </a:ext>
            </a:extLst>
          </p:cNvPr>
          <p:cNvSpPr/>
          <p:nvPr/>
        </p:nvSpPr>
        <p:spPr>
          <a:xfrm>
            <a:off x="786301" y="2470705"/>
            <a:ext cx="6245588" cy="553998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i="1" spc="-1" dirty="0" smtClean="0">
                <a:latin typeface="+mj-lt"/>
              </a:rPr>
              <a:t>Указать краткое описание проекта</a:t>
            </a:r>
            <a:endParaRPr lang="ru-RU" sz="2400" i="1" strike="noStrike" spc="-1" dirty="0">
              <a:latin typeface="+mj-lt"/>
            </a:endParaRPr>
          </a:p>
        </p:txBody>
      </p:sp>
      <p:graphicFrame>
        <p:nvGraphicFramePr>
          <p:cNvPr id="13" name="Таблица 9"/>
          <p:cNvGraphicFramePr/>
          <p:nvPr>
            <p:extLst>
              <p:ext uri="{D42A27DB-BD31-4B8C-83A1-F6EECF244321}">
                <p14:modId xmlns:p14="http://schemas.microsoft.com/office/powerpoint/2010/main" val="4124011457"/>
              </p:ext>
            </p:extLst>
          </p:nvPr>
        </p:nvGraphicFramePr>
        <p:xfrm>
          <a:off x="786301" y="4451367"/>
          <a:ext cx="22868829" cy="8528651"/>
        </p:xfrm>
        <a:graphic>
          <a:graphicData uri="http://schemas.openxmlformats.org/drawingml/2006/table">
            <a:tbl>
              <a:tblPr/>
              <a:tblGrid>
                <a:gridCol w="684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6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97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539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cap="all" spc="-1" dirty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№ </a:t>
                      </a:r>
                      <a:r>
                        <a:rPr lang="ru-RU" sz="1600" b="1" i="0" strike="noStrike" kern="1200" cap="none" spc="0" baseline="0" dirty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п/п</a:t>
                      </a:r>
                      <a:endParaRPr lang="ru-RU" sz="1600" b="1" strike="noStrike" spc="-1" dirty="0">
                        <a:solidFill>
                          <a:srgbClr val="012344"/>
                        </a:solidFill>
                        <a:latin typeface="+mn-lt"/>
                      </a:endParaRPr>
                    </a:p>
                  </a:txBody>
                  <a:tcPr marL="108000" marR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1" i="0" kern="1200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Параметр</a:t>
                      </a:r>
                    </a:p>
                  </a:txBody>
                  <a:tcPr marL="108000" marR="108000" anchor="ctr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1" i="0" kern="1200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Значение</a:t>
                      </a:r>
                    </a:p>
                  </a:txBody>
                  <a:tcPr marL="108000" marR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разрабатываемого и внедряемого решения</a:t>
                      </a:r>
                      <a:endParaRPr sz="2400" i="1" kern="1200" baseline="0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410082"/>
                  </a:ext>
                </a:extLst>
              </a:tr>
              <a:tr h="8229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0" i="1" strike="noStrike" spc="-1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Область</a:t>
                      </a:r>
                      <a:r>
                        <a:rPr lang="ru-RU" sz="2400" b="0" i="1" strike="noStrike" spc="-1" baseline="0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 применения </a:t>
                      </a: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разрабатываемого и </a:t>
                      </a:r>
                      <a:r>
                        <a:rPr lang="ru-RU" sz="2400" b="0" i="1" strike="noStrike" spc="-1" baseline="0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внедряемого решения</a:t>
                      </a:r>
                      <a:endParaRPr lang="ru-RU" sz="2400" b="1" i="1" strike="noStrike" cap="all" spc="-1" dirty="0" smtClean="0">
                        <a:solidFill>
                          <a:srgbClr val="012344"/>
                        </a:solidFill>
                        <a:latin typeface="+mn-lt"/>
                        <a:ea typeface="Arial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0" i="1" strike="noStrike" spc="-1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Указать код вида(</a:t>
                      </a:r>
                      <a:r>
                        <a:rPr lang="ru-RU" sz="2400" b="0" i="1" strike="noStrike" spc="-1" dirty="0" err="1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ов</a:t>
                      </a:r>
                      <a:r>
                        <a:rPr lang="ru-RU" sz="2400" b="0" i="1" strike="noStrike" spc="-1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) деятельности</a:t>
                      </a:r>
                      <a:r>
                        <a:rPr lang="ru-RU" sz="2400" b="0" i="1" strike="noStrike" spc="-1" baseline="0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 организации (</a:t>
                      </a:r>
                      <a:r>
                        <a:rPr lang="ru-RU" sz="2400" b="0" i="1" strike="noStrike" spc="-1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ОКВЭД)</a:t>
                      </a:r>
                      <a:r>
                        <a:rPr lang="en-US" sz="2400" b="0" i="1" strike="noStrike" spc="-1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*</a:t>
                      </a:r>
                      <a:endParaRPr lang="ru-RU" sz="2400" b="1" i="1" strike="noStrike" cap="all" spc="-1" dirty="0" smtClean="0">
                        <a:solidFill>
                          <a:srgbClr val="012344"/>
                        </a:solidFill>
                        <a:latin typeface="+mn-lt"/>
                        <a:ea typeface="Arial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34285"/>
                  </a:ext>
                </a:extLst>
              </a:tr>
              <a:tr h="8746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3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rgbClr val="012344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разработчика (обладателя прав на программный продукт и (или) цифровую платформу)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424760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сторонних организаций, непосредственно привлекаемых к реализации проекта (при наличии)</a:t>
                      </a:r>
                      <a:endParaRPr sz="2400" i="1" kern="1200" baseline="0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5865241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sz="2400" i="1" kern="1200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Сроки реализации проекта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222916"/>
                  </a:ext>
                </a:extLst>
              </a:tr>
              <a:tr h="736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sz="2400" i="1" kern="1200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Общая стоимость реализации проекта, руб.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  <a:endParaRPr sz="2400" i="1" kern="1200" baseline="0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781407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7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rgbClr val="012344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Размер запрашиваемой государственной финансовой поддержки, руб. (%)</a:t>
                      </a:r>
                      <a:endParaRPr sz="2400" i="1" kern="1200" baseline="0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891671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8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rgbClr val="012344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Класс </a:t>
                      </a: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разрабатываемого и внедряемого решения</a:t>
                      </a:r>
                      <a:endParaRPr sz="2400" i="1" kern="1200" baseline="0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Указать наименование и код класса программы для электронных вычислительных машин и баз данных в соответствии с приказом </a:t>
                      </a:r>
                      <a:r>
                        <a:rPr lang="ru-RU" sz="2400" i="1" kern="1200" baseline="0" dirty="0" err="1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Минцифры</a:t>
                      </a: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 России от 22.09.2020 № 486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265017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9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rgbClr val="012344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Уровень готовности технологии (УГТ)</a:t>
                      </a:r>
                      <a:endParaRPr lang="ru-RU" sz="2400" i="1" kern="1200" baseline="0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685388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10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rgbClr val="012344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Информация о внедряемых средствах защиты информации (СЗИ)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CC4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Указать наименование, номера реестровых записей и даты регистрации сведений о внедряемых СЗИ**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951044"/>
                  </a:ext>
                </a:extLst>
              </a:tr>
            </a:tbl>
          </a:graphicData>
        </a:graphic>
      </p:graphicFrame>
      <p:sp>
        <p:nvSpPr>
          <p:cNvPr id="15" name="TextBox 4"/>
          <p:cNvSpPr/>
          <p:nvPr/>
        </p:nvSpPr>
        <p:spPr>
          <a:xfrm>
            <a:off x="8270465" y="4109654"/>
            <a:ext cx="7900499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rgbClr val="CC460A"/>
                </a:solidFill>
                <a:ea typeface="Arial"/>
              </a:rPr>
              <a:t>Основная информацию по проекту</a:t>
            </a:r>
            <a:endParaRPr lang="ru-RU" sz="2800" b="1" spc="-1" dirty="0">
              <a:solidFill>
                <a:srgbClr val="CC460A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864634" y="312232"/>
            <a:ext cx="7519366" cy="369332"/>
          </a:xfrm>
          <a:prstGeom prst="rect">
            <a:avLst/>
          </a:prstGeom>
          <a:solidFill>
            <a:srgbClr val="012344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82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Скругленный прямоугольник 142"/>
          <p:cNvSpPr/>
          <p:nvPr/>
        </p:nvSpPr>
        <p:spPr bwMode="auto">
          <a:xfrm>
            <a:off x="1339660" y="2265510"/>
            <a:ext cx="11958738" cy="10569229"/>
          </a:xfrm>
          <a:prstGeom prst="roundRect">
            <a:avLst>
              <a:gd name="adj" fmla="val 1536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3176"/>
          </a:p>
        </p:txBody>
      </p:sp>
      <p:sp>
        <p:nvSpPr>
          <p:cNvPr id="20" name="Прямоугольник"/>
          <p:cNvSpPr/>
          <p:nvPr/>
        </p:nvSpPr>
        <p:spPr>
          <a:xfrm>
            <a:off x="0" y="964800"/>
            <a:ext cx="285840" cy="12237840"/>
          </a:xfrm>
          <a:prstGeom prst="rect">
            <a:avLst/>
          </a:prstGeom>
          <a:solidFill>
            <a:srgbClr val="5E8ED7"/>
          </a:solidFill>
          <a:ln w="3175"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1" dirty="0">
                <a:solidFill>
                  <a:srgbClr val="012344"/>
                </a:solidFill>
              </a:rPr>
              <a:t>3</a:t>
            </a:r>
            <a:endParaRPr lang="ru-RU" sz="2800" b="1" strike="noStrike" spc="-1" dirty="0">
              <a:solidFill>
                <a:srgbClr val="012344"/>
              </a:solidFill>
              <a:latin typeface="Times New Roman"/>
            </a:endParaRPr>
          </a:p>
        </p:txBody>
      </p:sp>
      <p:sp>
        <p:nvSpPr>
          <p:cNvPr id="10" name="TextBox 4"/>
          <p:cNvSpPr/>
          <p:nvPr/>
        </p:nvSpPr>
        <p:spPr bwMode="auto">
          <a:xfrm>
            <a:off x="6423319" y="2087982"/>
            <a:ext cx="12016870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rgbClr val="5E8ED7"/>
                </a:solidFill>
                <a:latin typeface="Inter"/>
                <a:ea typeface="Arial"/>
              </a:rPr>
              <a:t>Стоимость реализации </a:t>
            </a:r>
            <a:r>
              <a:rPr lang="ru-RU" sz="2800" b="1" cap="all" spc="-1" dirty="0" smtClean="0">
                <a:solidFill>
                  <a:srgbClr val="5E8ED7"/>
                </a:solidFill>
                <a:latin typeface="Inter"/>
                <a:ea typeface="Arial"/>
              </a:rPr>
              <a:t>проекта</a:t>
            </a:r>
            <a:r>
              <a:rPr lang="ru-RU" sz="2800" i="1" baseline="30000" dirty="0" smtClean="0">
                <a:solidFill>
                  <a:schemeClr val="bg1"/>
                </a:solidFill>
                <a:ea typeface="Arial"/>
                <a:cs typeface="Times New Roman" panose="02020603050405020304" pitchFamily="18" charset="0"/>
              </a:rPr>
              <a:t>6</a:t>
            </a:r>
            <a:endParaRPr lang="ru-RU" sz="2800" b="1" cap="all" spc="-1" dirty="0">
              <a:solidFill>
                <a:srgbClr val="5E8ED7"/>
              </a:solidFill>
              <a:latin typeface="Inter"/>
              <a:ea typeface="Arial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428807"/>
              </p:ext>
            </p:extLst>
          </p:nvPr>
        </p:nvGraphicFramePr>
        <p:xfrm>
          <a:off x="2590801" y="3070218"/>
          <a:ext cx="19692733" cy="9405740"/>
        </p:xfrm>
        <a:graphic>
          <a:graphicData uri="http://schemas.openxmlformats.org/drawingml/2006/table">
            <a:tbl>
              <a:tblPr firstRow="1" firstCol="1" bandRow="1"/>
              <a:tblGrid>
                <a:gridCol w="2829243">
                  <a:extLst>
                    <a:ext uri="{9D8B030D-6E8A-4147-A177-3AD203B41FA5}">
                      <a16:colId xmlns:a16="http://schemas.microsoft.com/office/drawing/2014/main" val="4253550441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445749645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117235583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471776965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088212697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638549378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031242395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695270740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4291046717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870788112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241188523"/>
                    </a:ext>
                  </a:extLst>
                </a:gridCol>
              </a:tblGrid>
              <a:tr h="48398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финансирования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г.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г.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г.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</a:t>
                      </a: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2400" i="1" baseline="30000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521584"/>
                  </a:ext>
                </a:extLst>
              </a:tr>
              <a:tr h="876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0240331"/>
                  </a:ext>
                </a:extLst>
              </a:tr>
              <a:tr h="1826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субсидии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9317603"/>
                  </a:ext>
                </a:extLst>
              </a:tr>
              <a:tr h="2471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i="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Собственные или привлекаемые средства </a:t>
                      </a:r>
                      <a:r>
                        <a:rPr lang="ru-RU" sz="2400" b="1" i="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организации-исполнителя </a:t>
                      </a:r>
                      <a:r>
                        <a:rPr lang="ru-RU" sz="2400" b="1" i="0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(внебюджетные средства)</a:t>
                      </a:r>
                      <a:endParaRPr lang="ru-RU" sz="2400" b="1" i="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i="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4874112"/>
                  </a:ext>
                </a:extLst>
              </a:tr>
              <a:tr h="1666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стоимость реализации проекта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965579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173A8C-C669-D3A7-FBC2-7F87B3EECBC4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64634" y="312232"/>
            <a:ext cx="7519366" cy="369332"/>
          </a:xfrm>
          <a:prstGeom prst="rect">
            <a:avLst/>
          </a:prstGeom>
          <a:solidFill>
            <a:srgbClr val="012344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72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Скругленный прямоугольник 142"/>
          <p:cNvSpPr/>
          <p:nvPr/>
        </p:nvSpPr>
        <p:spPr bwMode="auto">
          <a:xfrm>
            <a:off x="1339660" y="2265510"/>
            <a:ext cx="11958738" cy="10569229"/>
          </a:xfrm>
          <a:prstGeom prst="roundRect">
            <a:avLst>
              <a:gd name="adj" fmla="val 1536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3176"/>
          </a:p>
        </p:txBody>
      </p:sp>
      <p:sp>
        <p:nvSpPr>
          <p:cNvPr id="20" name="Прямоугольник"/>
          <p:cNvSpPr/>
          <p:nvPr/>
        </p:nvSpPr>
        <p:spPr>
          <a:xfrm>
            <a:off x="0" y="964800"/>
            <a:ext cx="285840" cy="12237840"/>
          </a:xfrm>
          <a:prstGeom prst="rect">
            <a:avLst/>
          </a:prstGeom>
          <a:solidFill>
            <a:srgbClr val="C42AA7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1" dirty="0">
                <a:solidFill>
                  <a:srgbClr val="012344"/>
                </a:solidFill>
              </a:rPr>
              <a:t>4</a:t>
            </a:r>
            <a:endParaRPr lang="ru-RU" sz="2800" b="1" strike="noStrike" spc="-1" dirty="0">
              <a:solidFill>
                <a:srgbClr val="012344"/>
              </a:solidFill>
              <a:latin typeface="Times New Roman"/>
            </a:endParaRPr>
          </a:p>
        </p:txBody>
      </p:sp>
      <p:sp>
        <p:nvSpPr>
          <p:cNvPr id="19" name="TextBox 4"/>
          <p:cNvSpPr/>
          <p:nvPr/>
        </p:nvSpPr>
        <p:spPr bwMode="auto">
          <a:xfrm>
            <a:off x="6717595" y="2265510"/>
            <a:ext cx="12016870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rgbClr val="C42AA7"/>
                </a:solidFill>
                <a:latin typeface="Inter"/>
                <a:ea typeface="Arial"/>
              </a:rPr>
              <a:t>Целевые Показатели РЕАЛИЗАЦИИ ПРОЕКТА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601049"/>
              </p:ext>
            </p:extLst>
          </p:nvPr>
        </p:nvGraphicFramePr>
        <p:xfrm>
          <a:off x="1512277" y="3320132"/>
          <a:ext cx="22149213" cy="6953181"/>
        </p:xfrm>
        <a:graphic>
          <a:graphicData uri="http://schemas.openxmlformats.org/drawingml/2006/table">
            <a:tbl>
              <a:tblPr firstRow="1" bandRow="1"/>
              <a:tblGrid>
                <a:gridCol w="1071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6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6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4200">
                  <a:extLst>
                    <a:ext uri="{9D8B030D-6E8A-4147-A177-3AD203B41FA5}">
                      <a16:colId xmlns:a16="http://schemas.microsoft.com/office/drawing/2014/main" val="3916889629"/>
                    </a:ext>
                  </a:extLst>
                </a:gridCol>
              </a:tblGrid>
              <a:tr h="1319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№</a:t>
                      </a:r>
                      <a:r>
                        <a:rPr lang="ru-RU" sz="2400" b="1" strike="noStrike" cap="all" spc="-1" dirty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 </a:t>
                      </a:r>
                      <a:r>
                        <a:rPr lang="ru-RU" sz="2400" b="1" i="0" strike="noStrike" kern="1200" cap="none" spc="0" baseline="0" dirty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п/п</a:t>
                      </a:r>
                      <a:endParaRPr lang="ru-RU" sz="2400" b="0" strike="noStrike" spc="-1" dirty="0">
                        <a:solidFill>
                          <a:srgbClr val="012344"/>
                        </a:solidFill>
                        <a:latin typeface="+mn-lt"/>
                      </a:endParaRPr>
                    </a:p>
                  </a:txBody>
                  <a:tcPr marL="127061" marR="127061" marT="63528" marB="6352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  <a:r>
                        <a:rPr lang="ru-RU" sz="2400" b="1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 показателя</a:t>
                      </a:r>
                      <a:endParaRPr lang="ru-RU" sz="2400" b="1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27061" marR="127061" marT="63528" marB="63528" anchor="ctr">
                    <a:lnL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Планируемое значение</a:t>
                      </a:r>
                      <a:r>
                        <a:rPr lang="ru-RU" sz="2400" b="1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 показателя</a:t>
                      </a:r>
                      <a:endParaRPr lang="ru-RU" sz="2400" b="1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27061" marR="127061" marT="63528" marB="63528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36290">
                        <a:lnSpc>
                          <a:spcPct val="100000"/>
                        </a:lnSpc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Срок достижения показателя</a:t>
                      </a:r>
                    </a:p>
                  </a:txBody>
                  <a:tcPr marL="127061" marR="127061" marT="63528" marB="63528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4985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1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Внесение разработанного программного обеспечения в Единый реестр российских программ для электронных вычислительных машин и баз данных</a:t>
                      </a:r>
                    </a:p>
                    <a:p>
                      <a:pPr algn="ctr">
                        <a:defRPr/>
                      </a:pPr>
                      <a:endParaRPr lang="ru-RU" sz="2400" b="0" i="1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заявкой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716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2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Количество патентов (свидетельств), полученных по результатам реализации проекта</a:t>
                      </a:r>
                    </a:p>
                    <a:p>
                      <a:pPr algn="ctr">
                        <a:defRPr/>
                      </a:pPr>
                      <a:endParaRPr lang="ru-RU" sz="2400" b="0" i="1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заявкой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716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3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Количество классов программного обеспечения, разработанных </a:t>
                      </a:r>
                    </a:p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и внедренных по итогам реализации проекта</a:t>
                      </a:r>
                    </a:p>
                    <a:p>
                      <a:pPr algn="ctr">
                        <a:defRPr/>
                      </a:pPr>
                      <a:endParaRPr lang="ru-RU" sz="2400" b="0" i="1" dirty="0" smtClean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заявкой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714899"/>
                  </a:ext>
                </a:extLst>
              </a:tr>
              <a:tr h="827716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4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Количество работников, обученных работе с программным обеспечением</a:t>
                      </a:r>
                    </a:p>
                    <a:p>
                      <a:pPr algn="ctr">
                        <a:defRPr/>
                      </a:pPr>
                      <a:endParaRPr lang="ru-RU" sz="2400" b="0" i="1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rgbClr val="C42A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i="1" dirty="0" smtClean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заявкой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3465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58EAE36-B955-1D2D-BFA3-AB1376A29475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64634" y="312232"/>
            <a:ext cx="7519366" cy="369332"/>
          </a:xfrm>
          <a:prstGeom prst="rect">
            <a:avLst/>
          </a:prstGeom>
          <a:solidFill>
            <a:srgbClr val="012344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26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440" cy="56052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1" dirty="0">
                <a:solidFill>
                  <a:srgbClr val="012344"/>
                </a:solidFill>
              </a:rPr>
              <a:t>5</a:t>
            </a:r>
            <a:endParaRPr lang="ru-RU" sz="2800" b="1" strike="noStrike" spc="-1" dirty="0">
              <a:solidFill>
                <a:srgbClr val="012344"/>
              </a:solidFill>
              <a:latin typeface="Times New Roman"/>
            </a:endParaRPr>
          </a:p>
        </p:txBody>
      </p:sp>
      <p:graphicFrame>
        <p:nvGraphicFramePr>
          <p:cNvPr id="250" name="Таблица 2"/>
          <p:cNvGraphicFramePr/>
          <p:nvPr>
            <p:extLst>
              <p:ext uri="{D42A27DB-BD31-4B8C-83A1-F6EECF244321}">
                <p14:modId xmlns:p14="http://schemas.microsoft.com/office/powerpoint/2010/main" val="3340458595"/>
              </p:ext>
            </p:extLst>
          </p:nvPr>
        </p:nvGraphicFramePr>
        <p:xfrm>
          <a:off x="1570383" y="2556267"/>
          <a:ext cx="21684396" cy="1710871"/>
        </p:xfrm>
        <a:graphic>
          <a:graphicData uri="http://schemas.openxmlformats.org/drawingml/2006/table">
            <a:tbl>
              <a:tblPr/>
              <a:tblGrid>
                <a:gridCol w="21684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7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ru-RU" sz="2800" b="1" strike="noStrike" cap="all" spc="-1" dirty="0" err="1" smtClean="0">
                          <a:solidFill>
                            <a:srgbClr val="012344"/>
                          </a:solidFill>
                          <a:latin typeface="+mn-lt"/>
                          <a:ea typeface="+mn-ea"/>
                        </a:rPr>
                        <a:t>Цифровизируемые</a:t>
                      </a:r>
                      <a:r>
                        <a:rPr lang="ru-RU" sz="2800" b="1" strike="noStrike" cap="all" spc="-1" baseline="0" dirty="0" smtClean="0">
                          <a:solidFill>
                            <a:srgbClr val="012344"/>
                          </a:solidFill>
                          <a:latin typeface="+mn-lt"/>
                          <a:ea typeface="+mn-ea"/>
                        </a:rPr>
                        <a:t> </a:t>
                      </a:r>
                      <a:r>
                        <a:rPr lang="ru-RU" sz="2800" b="1" strike="noStrike" cap="all" spc="-1" dirty="0" smtClean="0">
                          <a:solidFill>
                            <a:srgbClr val="012344"/>
                          </a:solidFill>
                          <a:latin typeface="+mn-lt"/>
                          <a:ea typeface="+mn-ea"/>
                        </a:rPr>
                        <a:t>БИЗНЕС ПРОЦЕССЫ</a:t>
                      </a:r>
                      <a:endParaRPr lang="ru-RU" sz="2800" b="0" strike="noStrike" spc="-1" dirty="0">
                        <a:solidFill>
                          <a:srgbClr val="012344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A7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271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cap="none" spc="-1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Перечислить</a:t>
                      </a:r>
                      <a:r>
                        <a:rPr lang="ru-RU" sz="2400" b="0" i="1" strike="noStrike" cap="none" spc="-1" baseline="0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 бизнес-процессы*, за счет разработки и внедрения российского программного обеспечения</a:t>
                      </a:r>
                      <a:br>
                        <a:rPr lang="ru-RU" sz="2400" b="0" i="1" strike="noStrike" cap="none" spc="-1" baseline="0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</a:br>
                      <a:r>
                        <a:rPr lang="ru-RU" sz="2400" b="0" i="1" strike="noStrike" cap="none" spc="-1" baseline="0" dirty="0" smtClean="0">
                          <a:solidFill>
                            <a:srgbClr val="012344"/>
                          </a:solidFill>
                          <a:latin typeface="+mn-lt"/>
                          <a:ea typeface="Arial"/>
                        </a:rPr>
                        <a:t>для производителей средств производства</a:t>
                      </a:r>
                      <a:endParaRPr lang="ru-RU" sz="2400" b="1" i="1" strike="noStrike" cap="all" spc="-1" dirty="0">
                        <a:solidFill>
                          <a:srgbClr val="012344"/>
                        </a:solidFill>
                        <a:latin typeface="Arial"/>
                        <a:ea typeface="Arial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A7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" name="Прямоугольник 4"/>
          <p:cNvSpPr/>
          <p:nvPr/>
        </p:nvSpPr>
        <p:spPr>
          <a:xfrm>
            <a:off x="0" y="964800"/>
            <a:ext cx="285120" cy="12237120"/>
          </a:xfrm>
          <a:prstGeom prst="rect">
            <a:avLst/>
          </a:prstGeom>
          <a:solidFill>
            <a:srgbClr val="011993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1B46D5-FA59-A828-1641-22244C45312B}"/>
              </a:ext>
            </a:extLst>
          </p:cNvPr>
          <p:cNvSpPr txBox="1"/>
          <p:nvPr/>
        </p:nvSpPr>
        <p:spPr>
          <a:xfrm>
            <a:off x="443345" y="80910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F82FFE-B532-FADB-95C4-2FF8F4059D28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52935150"/>
              </p:ext>
            </p:extLst>
          </p:nvPr>
        </p:nvGraphicFramePr>
        <p:xfrm>
          <a:off x="1704468" y="3527405"/>
          <a:ext cx="21416226" cy="912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864634" y="312232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74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465482521"/>
              </p:ext>
            </p:extLst>
          </p:nvPr>
        </p:nvGraphicFramePr>
        <p:xfrm>
          <a:off x="935182" y="5361709"/>
          <a:ext cx="22429298" cy="6355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Прямоугольник"/>
          <p:cNvSpPr/>
          <p:nvPr/>
        </p:nvSpPr>
        <p:spPr>
          <a:xfrm>
            <a:off x="0" y="964800"/>
            <a:ext cx="285840" cy="12237840"/>
          </a:xfrm>
          <a:prstGeom prst="rect">
            <a:avLst/>
          </a:prstGeom>
          <a:solidFill>
            <a:srgbClr val="62C3BB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ea typeface="Arial"/>
            </a:endParaRPr>
          </a:p>
        </p:txBody>
      </p:sp>
      <p:sp>
        <p:nvSpPr>
          <p:cNvPr id="30" name="TextBox 4"/>
          <p:cNvSpPr/>
          <p:nvPr/>
        </p:nvSpPr>
        <p:spPr>
          <a:xfrm>
            <a:off x="5977936" y="3364658"/>
            <a:ext cx="12443792" cy="572464"/>
          </a:xfrm>
          <a:prstGeom prst="rect">
            <a:avLst/>
          </a:prstGeom>
          <a:solidFill>
            <a:srgbClr val="012344"/>
          </a:solidFill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chemeClr val="bg1"/>
                </a:solidFill>
                <a:ea typeface="Arial"/>
              </a:rPr>
              <a:t>Архитектура разрабатываемого </a:t>
            </a:r>
            <a:r>
              <a:rPr lang="ru-RU" sz="2800" b="1" cap="all" spc="-1" dirty="0" smtClean="0">
                <a:solidFill>
                  <a:schemeClr val="bg1"/>
                </a:solidFill>
                <a:ea typeface="Arial"/>
              </a:rPr>
              <a:t>и внедряемого </a:t>
            </a:r>
            <a:r>
              <a:rPr lang="ru-RU" sz="2800" b="1" cap="all" spc="-1" dirty="0">
                <a:solidFill>
                  <a:schemeClr val="bg1"/>
                </a:solidFill>
                <a:ea typeface="Arial"/>
              </a:rPr>
              <a:t>решения</a:t>
            </a:r>
            <a:endParaRPr lang="ru-RU" sz="2800" spc="-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1719402" y="4650940"/>
            <a:ext cx="8517068" cy="4924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defTabSz="914026">
              <a:spcAft>
                <a:spcPts val="1199"/>
              </a:spcAft>
              <a:defRPr/>
            </a:pPr>
            <a:r>
              <a:rPr lang="ru-RU" sz="2600" b="1" dirty="0">
                <a:solidFill>
                  <a:srgbClr val="009E90"/>
                </a:solidFill>
                <a:ea typeface="Inter"/>
                <a:cs typeface="Inter"/>
              </a:rPr>
              <a:t>ОСНОВНЫЕ КОМПОНЕНТЫ</a:t>
            </a:r>
            <a:r>
              <a:rPr lang="ru-RU" sz="2600" dirty="0">
                <a:solidFill>
                  <a:srgbClr val="009E90"/>
                </a:solidFill>
                <a:ea typeface="Inter"/>
                <a:cs typeface="Inter"/>
              </a:rPr>
              <a:t> :</a:t>
            </a:r>
          </a:p>
        </p:txBody>
      </p:sp>
      <p:sp>
        <p:nvSpPr>
          <p:cNvPr id="12" name="AutoShape 2" descr="Picture background"/>
          <p:cNvSpPr>
            <a:spLocks noChangeAspect="1" noChangeArrowheads="1"/>
          </p:cNvSpPr>
          <p:nvPr/>
        </p:nvSpPr>
        <p:spPr bwMode="auto">
          <a:xfrm>
            <a:off x="1499634" y="-5402301"/>
            <a:ext cx="219768" cy="219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НАИМЕНОВАНИЕ РЕШЕНИЯ">
            <a:extLst>
              <a:ext uri="{FF2B5EF4-FFF2-40B4-BE49-F238E27FC236}">
                <a16:creationId xmlns:a16="http://schemas.microsoft.com/office/drawing/2014/main" id="{90730AB5-5ADF-9826-DB3B-3D37097D992E}"/>
              </a:ext>
            </a:extLst>
          </p:cNvPr>
          <p:cNvSpPr txBox="1"/>
          <p:nvPr/>
        </p:nvSpPr>
        <p:spPr bwMode="auto">
          <a:xfrm>
            <a:off x="4581459" y="2218603"/>
            <a:ext cx="14335015" cy="57246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91439" bIns="91439">
            <a:spAutoFit/>
          </a:bodyPr>
          <a:lstStyle>
            <a:lvl1pPr>
              <a:lnSpc>
                <a:spcPct val="90000"/>
              </a:lnSpc>
              <a:defRPr sz="3300" b="1" cap="all">
                <a:solidFill>
                  <a:srgbClr val="011993"/>
                </a:solidFill>
              </a:defRPr>
            </a:lvl1pPr>
          </a:lstStyle>
          <a:p>
            <a:pPr algn="ctr" defTabSz="914026">
              <a:spcAft>
                <a:spcPts val="1199"/>
              </a:spcAft>
              <a:defRPr/>
            </a:pPr>
            <a:r>
              <a:rPr lang="ru-RU" sz="2800" i="1" dirty="0">
                <a:solidFill>
                  <a:srgbClr val="62C3BB"/>
                </a:solidFill>
                <a:ea typeface="Inter"/>
                <a:cs typeface="Inter"/>
              </a:rPr>
              <a:t>Указать наименование </a:t>
            </a:r>
            <a:r>
              <a:rPr lang="ru-RU" sz="2800" i="1" dirty="0" smtClean="0">
                <a:solidFill>
                  <a:srgbClr val="62C3BB"/>
                </a:solidFill>
                <a:ea typeface="Inter"/>
                <a:cs typeface="Inter"/>
              </a:rPr>
              <a:t>разрабатываемого и внедряемого РЕШЕНИЯ</a:t>
            </a:r>
            <a:endParaRPr lang="ru-RU" sz="2800" i="1" dirty="0">
              <a:solidFill>
                <a:srgbClr val="62C3BB"/>
              </a:solidFill>
              <a:ea typeface="Inter"/>
              <a:cs typeface="Int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164B86-565A-DAB8-3575-007A2FD833E4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864634" y="312232"/>
            <a:ext cx="7519366" cy="369332"/>
          </a:xfrm>
          <a:prstGeom prst="rect">
            <a:avLst/>
          </a:prstGeom>
          <a:solidFill>
            <a:srgbClr val="012344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PlaceHolder 1">
            <a:extLst>
              <a:ext uri="{FF2B5EF4-FFF2-40B4-BE49-F238E27FC236}">
                <a16:creationId xmlns:a16="http://schemas.microsoft.com/office/drawing/2014/main" id="{EB2D0C55-59AD-392B-B521-9264B36089A1}"/>
              </a:ext>
            </a:extLst>
          </p:cNvPr>
          <p:cNvSpPr txBox="1">
            <a:spLocks/>
          </p:cNvSpPr>
          <p:nvPr/>
        </p:nvSpPr>
        <p:spPr bwMode="auto">
          <a:xfrm>
            <a:off x="23364480" y="13118838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defPPr>
              <a:defRPr lang="ru-RU"/>
            </a:defPPr>
            <a:lvl1pPr marL="0" indent="0" algn="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kern="1200" spc="-1">
                <a:solidFill>
                  <a:srgbClr val="000000"/>
                </a:solidFill>
                <a:latin typeface="Arial"/>
                <a:ea typeface="Arial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solidFill>
                  <a:srgbClr val="012344"/>
                </a:solidFill>
                <a:latin typeface="+mn-lt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30229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Скругленный прямоугольник 142"/>
          <p:cNvSpPr/>
          <p:nvPr/>
        </p:nvSpPr>
        <p:spPr bwMode="auto">
          <a:xfrm>
            <a:off x="1339660" y="2265510"/>
            <a:ext cx="11958738" cy="10569229"/>
          </a:xfrm>
          <a:prstGeom prst="roundRect">
            <a:avLst>
              <a:gd name="adj" fmla="val 1536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3176"/>
          </a:p>
        </p:txBody>
      </p:sp>
      <p:sp>
        <p:nvSpPr>
          <p:cNvPr id="30" name="TextBox 29"/>
          <p:cNvSpPr txBox="1"/>
          <p:nvPr/>
        </p:nvSpPr>
        <p:spPr bwMode="auto">
          <a:xfrm>
            <a:off x="7872970" y="1847319"/>
            <a:ext cx="8803082" cy="512801"/>
          </a:xfrm>
          <a:prstGeom prst="rect">
            <a:avLst/>
          </a:prstGeom>
          <a:ln w="12700">
            <a:miter lim="400000"/>
          </a:ln>
        </p:spPr>
        <p:txBody>
          <a:bodyPr wrap="square" lIns="38878" tIns="38878" rIns="38878" bIns="38878" anchor="t">
            <a:spAutoFit/>
          </a:bodyPr>
          <a:lstStyle>
            <a:defPPr>
              <a:defRPr lang="ru-RU"/>
            </a:defPPr>
            <a:lvl1pPr defTabSz="457017">
              <a:lnSpc>
                <a:spcPct val="100000"/>
              </a:lnSpc>
              <a:defRPr sz="1600" b="1">
                <a:solidFill>
                  <a:srgbClr val="2567C9"/>
                </a:solidFill>
                <a:latin typeface="Inter"/>
                <a:ea typeface="Inter"/>
                <a:cs typeface="Inter"/>
              </a:defRPr>
            </a:lvl1pPr>
          </a:lstStyle>
          <a:p>
            <a:pPr algn="ctr">
              <a:defRPr/>
            </a:pPr>
            <a:r>
              <a:rPr lang="ru-RU" sz="2822" dirty="0">
                <a:solidFill>
                  <a:srgbClr val="CC460A"/>
                </a:solidFill>
              </a:rPr>
              <a:t>ЭТАПЫ РЕАЛИЗАЦИИ ПРОЕКТА</a:t>
            </a:r>
            <a:endParaRPr sz="2822" dirty="0">
              <a:solidFill>
                <a:srgbClr val="CC460A"/>
              </a:solidFill>
            </a:endParaRPr>
          </a:p>
        </p:txBody>
      </p:sp>
      <p:sp>
        <p:nvSpPr>
          <p:cNvPr id="20" name="Прямоугольник"/>
          <p:cNvSpPr/>
          <p:nvPr/>
        </p:nvSpPr>
        <p:spPr bwMode="auto">
          <a:xfrm>
            <a:off x="0" y="964800"/>
            <a:ext cx="285840" cy="122378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40709"/>
              </p:ext>
            </p:extLst>
          </p:nvPr>
        </p:nvGraphicFramePr>
        <p:xfrm>
          <a:off x="959851" y="3237751"/>
          <a:ext cx="21900149" cy="7592338"/>
        </p:xfrm>
        <a:graphic>
          <a:graphicData uri="http://schemas.openxmlformats.org/drawingml/2006/table">
            <a:tbl>
              <a:tblPr firstRow="1" firstCol="1" bandRow="1"/>
              <a:tblGrid>
                <a:gridCol w="1263854">
                  <a:extLst>
                    <a:ext uri="{9D8B030D-6E8A-4147-A177-3AD203B41FA5}">
                      <a16:colId xmlns:a16="http://schemas.microsoft.com/office/drawing/2014/main" val="4213237869"/>
                    </a:ext>
                  </a:extLst>
                </a:gridCol>
                <a:gridCol w="8869535">
                  <a:extLst>
                    <a:ext uri="{9D8B030D-6E8A-4147-A177-3AD203B41FA5}">
                      <a16:colId xmlns:a16="http://schemas.microsoft.com/office/drawing/2014/main" val="1059183868"/>
                    </a:ext>
                  </a:extLst>
                </a:gridCol>
                <a:gridCol w="1648129">
                  <a:extLst>
                    <a:ext uri="{9D8B030D-6E8A-4147-A177-3AD203B41FA5}">
                      <a16:colId xmlns:a16="http://schemas.microsoft.com/office/drawing/2014/main" val="2411049763"/>
                    </a:ext>
                  </a:extLst>
                </a:gridCol>
                <a:gridCol w="1908359">
                  <a:extLst>
                    <a:ext uri="{9D8B030D-6E8A-4147-A177-3AD203B41FA5}">
                      <a16:colId xmlns:a16="http://schemas.microsoft.com/office/drawing/2014/main" val="3780606915"/>
                    </a:ext>
                  </a:extLst>
                </a:gridCol>
                <a:gridCol w="1756558">
                  <a:extLst>
                    <a:ext uri="{9D8B030D-6E8A-4147-A177-3AD203B41FA5}">
                      <a16:colId xmlns:a16="http://schemas.microsoft.com/office/drawing/2014/main" val="635226918"/>
                    </a:ext>
                  </a:extLst>
                </a:gridCol>
                <a:gridCol w="2060160">
                  <a:extLst>
                    <a:ext uri="{9D8B030D-6E8A-4147-A177-3AD203B41FA5}">
                      <a16:colId xmlns:a16="http://schemas.microsoft.com/office/drawing/2014/main" val="2415119121"/>
                    </a:ext>
                  </a:extLst>
                </a:gridCol>
                <a:gridCol w="1930045">
                  <a:extLst>
                    <a:ext uri="{9D8B030D-6E8A-4147-A177-3AD203B41FA5}">
                      <a16:colId xmlns:a16="http://schemas.microsoft.com/office/drawing/2014/main" val="2534085268"/>
                    </a:ext>
                  </a:extLst>
                </a:gridCol>
                <a:gridCol w="2463509">
                  <a:extLst>
                    <a:ext uri="{9D8B030D-6E8A-4147-A177-3AD203B41FA5}">
                      <a16:colId xmlns:a16="http://schemas.microsoft.com/office/drawing/2014/main" val="748953065"/>
                    </a:ext>
                  </a:extLst>
                </a:gridCol>
              </a:tblGrid>
              <a:tr h="50136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algn="ctr" defTabSz="1612982" rtl="0" eaLnBrk="1" latinLnBrk="0" hangingPunct="1">
                        <a:spcAft>
                          <a:spcPts val="2116"/>
                        </a:spcAft>
                        <a:defRPr/>
                      </a:pPr>
                      <a:r>
                        <a:rPr lang="ru-RU" sz="2400" b="1" kern="120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algn="ctr" defTabSz="1612982" rtl="0" eaLnBrk="1" latinLnBrk="0" hangingPunct="1">
                        <a:spcAft>
                          <a:spcPts val="2116"/>
                        </a:spcAft>
                        <a:defRPr/>
                      </a:pPr>
                      <a:r>
                        <a:rPr lang="ru-RU" sz="2400" b="1" kern="120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контрольного события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algn="ctr" defTabSz="1612982" rtl="0" eaLnBrk="1" latinLnBrk="0" hangingPunct="1">
                        <a:spcAft>
                          <a:spcPts val="2116"/>
                        </a:spcAft>
                        <a:defRPr/>
                      </a:pPr>
                      <a:r>
                        <a:rPr lang="ru-RU" sz="2400" b="1" kern="120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Срок реализации*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741174"/>
                  </a:ext>
                </a:extLst>
              </a:tr>
              <a:tr h="20219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54637"/>
                  </a:ext>
                </a:extLst>
              </a:tr>
              <a:tr h="571065"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I.</a:t>
                      </a:r>
                      <a:r>
                        <a:rPr lang="en-US" sz="2400" b="1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 </a:t>
                      </a:r>
                      <a:r>
                        <a:rPr lang="ru-RU" sz="2400" b="1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Этап 1 Наименование</a:t>
                      </a:r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27058"/>
                  </a:ext>
                </a:extLst>
              </a:tr>
              <a:tr h="5831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18817"/>
                  </a:ext>
                </a:extLst>
              </a:tr>
              <a:tr h="619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ru-RU" sz="2400" i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307339"/>
                  </a:ext>
                </a:extLst>
              </a:tr>
              <a:tr h="619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………</a:t>
                      </a:r>
                      <a:endParaRPr lang="ru-RU" sz="2400" b="1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624814"/>
                  </a:ext>
                </a:extLst>
              </a:tr>
              <a:tr h="538997"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II.</a:t>
                      </a:r>
                      <a:r>
                        <a:rPr lang="en-US" sz="2400" b="1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 </a:t>
                      </a:r>
                      <a:r>
                        <a:rPr lang="ru-RU" sz="2400" b="1" baseline="0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Этап 2 Наименование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29644"/>
                  </a:ext>
                </a:extLst>
              </a:tr>
              <a:tr h="7121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marR="0" lvl="0" indent="0" algn="l" defTabSz="16129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116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2708352"/>
                  </a:ext>
                </a:extLst>
              </a:tr>
              <a:tr h="7121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marR="0" lvl="0" indent="0" algn="l" defTabSz="16129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116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2344"/>
                          </a:solidFill>
                          <a:effectLst/>
                          <a:uLnTx/>
                          <a:uFillTx/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012043"/>
                  </a:ext>
                </a:extLst>
              </a:tr>
              <a:tr h="712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123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rgbClr val="012344"/>
                          </a:solidFill>
                          <a:latin typeface="+mn-lt"/>
                          <a:ea typeface="Inter"/>
                          <a:cs typeface="Inter"/>
                        </a:rPr>
                        <a:t>………</a:t>
                      </a:r>
                      <a:endParaRPr lang="ru-RU" sz="2400" b="1" dirty="0">
                        <a:solidFill>
                          <a:srgbClr val="012344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12344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12344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23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463788"/>
                  </a:ext>
                </a:extLst>
              </a:tr>
            </a:tbl>
          </a:graphicData>
        </a:graphic>
      </p:graphicFrame>
      <p:sp>
        <p:nvSpPr>
          <p:cNvPr id="28" name="PlaceHolder 1"/>
          <p:cNvSpPr>
            <a:spLocks noGrp="1"/>
          </p:cNvSpPr>
          <p:nvPr>
            <p:ph type="sldNum" idx="4294967295"/>
          </p:nvPr>
        </p:nvSpPr>
        <p:spPr bwMode="auto">
          <a:xfrm>
            <a:off x="23212080" y="13003560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1" dirty="0">
                <a:solidFill>
                  <a:srgbClr val="012344"/>
                </a:solidFill>
              </a:rPr>
              <a:t>7</a:t>
            </a:r>
            <a:endParaRPr lang="ru-RU" sz="2800" b="1" strike="noStrike" spc="-1" dirty="0">
              <a:solidFill>
                <a:srgbClr val="012344"/>
              </a:solidFill>
              <a:latin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A2C257-273C-1F36-F7FB-453FE6DEFF49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16864634" y="312232"/>
            <a:ext cx="7519366" cy="369332"/>
          </a:xfrm>
          <a:prstGeom prst="rect">
            <a:avLst/>
          </a:prstGeom>
          <a:solidFill>
            <a:srgbClr val="012344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06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4;p58"/>
          <p:cNvSpPr txBox="1">
            <a:spLocks/>
          </p:cNvSpPr>
          <p:nvPr/>
        </p:nvSpPr>
        <p:spPr>
          <a:xfrm>
            <a:off x="7419108" y="4097633"/>
            <a:ext cx="16563109" cy="5724939"/>
          </a:xfrm>
          <a:prstGeom prst="rect">
            <a:avLst/>
          </a:prstGeom>
          <a:solidFill>
            <a:srgbClr val="012344">
              <a:alpha val="49000"/>
            </a:srgbClr>
          </a:solidFill>
          <a:ln>
            <a:noFill/>
          </a:ln>
        </p:spPr>
        <p:txBody>
          <a:bodyPr spcFirstLastPara="1" vert="horz" wrap="square" lIns="360000" tIns="91400" rIns="182850" bIns="914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ru-RU" sz="6600" dirty="0">
                <a:ea typeface="Arial"/>
                <a:cs typeface="Arial"/>
                <a:sym typeface="Arial"/>
              </a:rPr>
              <a:t>Спасибо за внимание!</a:t>
            </a:r>
            <a:endParaRPr lang="ru-RU" sz="19900" dirty="0">
              <a:ea typeface="Arial"/>
              <a:cs typeface="Arial"/>
              <a:sym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endParaRPr lang="ru-RU" sz="4800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ru-RU" sz="48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Контактные данные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ru-RU" sz="48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сайт, e-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mail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телефон ответственного сотрудника)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A376699-7112-AF3A-102E-661C303D4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711" b="91986" l="10000" r="90000">
                        <a14:foregroundMark x1="57101" y1="35192" x2="57101" y2="35192"/>
                        <a14:foregroundMark x1="63913" y1="75261" x2="63913" y2="7526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7995" y="10103755"/>
            <a:ext cx="4599222" cy="38260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 bwMode="auto">
          <a:xfrm>
            <a:off x="16864634" y="312232"/>
            <a:ext cx="7519366" cy="369332"/>
          </a:xfrm>
          <a:prstGeom prst="rect">
            <a:avLst/>
          </a:prstGeom>
          <a:solidFill>
            <a:srgbClr val="012344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</a:t>
            </a:r>
            <a:r>
              <a:rPr lang="ru-RU" dirty="0" smtClean="0">
                <a:solidFill>
                  <a:schemeClr val="bg1"/>
                </a:solidFill>
              </a:rPr>
              <a:t>25-67553-01903-Р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1586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2614</TotalTime>
  <Words>1113</Words>
  <Application>Microsoft Office PowerPoint</Application>
  <PresentationFormat>Произвольный</PresentationFormat>
  <Paragraphs>223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Calibri</vt:lpstr>
      <vt:lpstr>DejaVu Sans</vt:lpstr>
      <vt:lpstr>Helvetica</vt:lpstr>
      <vt:lpstr>Inter</vt:lpstr>
      <vt:lpstr>Symbol</vt:lpstr>
      <vt:lpstr>Times New Roman</vt:lpstr>
      <vt:lpstr>Wingdings</vt:lpstr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local_epk</cp:lastModifiedBy>
  <cp:revision>587</cp:revision>
  <dcterms:modified xsi:type="dcterms:W3CDTF">2026-02-26T16:18:54Z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7</vt:i4>
  </property>
  <property fmtid="{D5CDD505-2E9C-101B-9397-08002B2CF9AE}" pid="3" name="PresentationFormat">
    <vt:lpwstr>Произвольный</vt:lpwstr>
  </property>
  <property fmtid="{D5CDD505-2E9C-101B-9397-08002B2CF9AE}" pid="4" name="Slides">
    <vt:i4>14</vt:i4>
  </property>
</Properties>
</file>